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7DF8A-6856-4E0D-91C2-9E469AA607C9}" type="datetimeFigureOut">
              <a:rPr lang="ko-KR" altLang="en-US" smtClean="0"/>
              <a:pPr/>
              <a:t>2010-06-28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E60-5AEA-4546-9EDF-CBD16FA1C5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7DF8A-6856-4E0D-91C2-9E469AA607C9}" type="datetimeFigureOut">
              <a:rPr lang="ko-KR" altLang="en-US" smtClean="0"/>
              <a:pPr/>
              <a:t>2010-06-28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E60-5AEA-4546-9EDF-CBD16FA1C5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7DF8A-6856-4E0D-91C2-9E469AA607C9}" type="datetimeFigureOut">
              <a:rPr lang="ko-KR" altLang="en-US" smtClean="0"/>
              <a:pPr/>
              <a:t>2010-06-28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E60-5AEA-4546-9EDF-CBD16FA1C5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7DF8A-6856-4E0D-91C2-9E469AA607C9}" type="datetimeFigureOut">
              <a:rPr lang="ko-KR" altLang="en-US" smtClean="0"/>
              <a:pPr/>
              <a:t>2010-06-28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E60-5AEA-4546-9EDF-CBD16FA1C5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7DF8A-6856-4E0D-91C2-9E469AA607C9}" type="datetimeFigureOut">
              <a:rPr lang="ko-KR" altLang="en-US" smtClean="0"/>
              <a:pPr/>
              <a:t>2010-06-28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E60-5AEA-4546-9EDF-CBD16FA1C5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7DF8A-6856-4E0D-91C2-9E469AA607C9}" type="datetimeFigureOut">
              <a:rPr lang="ko-KR" altLang="en-US" smtClean="0"/>
              <a:pPr/>
              <a:t>2010-06-28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E60-5AEA-4546-9EDF-CBD16FA1C5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7DF8A-6856-4E0D-91C2-9E469AA607C9}" type="datetimeFigureOut">
              <a:rPr lang="ko-KR" altLang="en-US" smtClean="0"/>
              <a:pPr/>
              <a:t>2010-06-28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E60-5AEA-4546-9EDF-CBD16FA1C5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7DF8A-6856-4E0D-91C2-9E469AA607C9}" type="datetimeFigureOut">
              <a:rPr lang="ko-KR" altLang="en-US" smtClean="0"/>
              <a:pPr/>
              <a:t>2010-06-28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E60-5AEA-4546-9EDF-CBD16FA1C5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7DF8A-6856-4E0D-91C2-9E469AA607C9}" type="datetimeFigureOut">
              <a:rPr lang="ko-KR" altLang="en-US" smtClean="0"/>
              <a:pPr/>
              <a:t>2010-06-28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E60-5AEA-4546-9EDF-CBD16FA1C5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7DF8A-6856-4E0D-91C2-9E469AA607C9}" type="datetimeFigureOut">
              <a:rPr lang="ko-KR" altLang="en-US" smtClean="0"/>
              <a:pPr/>
              <a:t>2010-06-28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E60-5AEA-4546-9EDF-CBD16FA1C5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7DF8A-6856-4E0D-91C2-9E469AA607C9}" type="datetimeFigureOut">
              <a:rPr lang="ko-KR" altLang="en-US" smtClean="0"/>
              <a:pPr/>
              <a:t>2010-06-28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E60-5AEA-4546-9EDF-CBD16FA1C5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7DF8A-6856-4E0D-91C2-9E469AA607C9}" type="datetimeFigureOut">
              <a:rPr lang="ko-KR" altLang="en-US" smtClean="0"/>
              <a:pPr/>
              <a:t>2010-06-28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4DE60-5AEA-4546-9EDF-CBD16FA1C5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16573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2500298" y="1500174"/>
            <a:ext cx="285752" cy="2857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500042"/>
            <a:ext cx="3624287" cy="3345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6"/>
          <p:cNvSpPr/>
          <p:nvPr/>
        </p:nvSpPr>
        <p:spPr>
          <a:xfrm>
            <a:off x="6786578" y="1428736"/>
            <a:ext cx="500066" cy="18573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786446" y="3500438"/>
            <a:ext cx="2571768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Can’t see last character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</Words>
  <Application>Microsoft Office PowerPoint</Application>
  <PresentationFormat>화면 슬라이드 쇼(4:3)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breadval</dc:creator>
  <cp:lastModifiedBy>breadval</cp:lastModifiedBy>
  <cp:revision>10</cp:revision>
  <dcterms:created xsi:type="dcterms:W3CDTF">2010-06-08T04:18:07Z</dcterms:created>
  <dcterms:modified xsi:type="dcterms:W3CDTF">2010-06-28T12:33:20Z</dcterms:modified>
</cp:coreProperties>
</file>