
<file path=[Content_Types].xml><?xml version="1.0" encoding="utf-8"?>
<Types xmlns="http://schemas.openxmlformats.org/package/2006/content-types">
  <Default Extension="jpe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79" d="100"/>
          <a:sy n="79" d="100"/>
        </p:scale>
        <p:origin x="125" y="10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023EA-23D3-1293-FC38-BED468C670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951938-79C7-50BC-709E-9A91B65763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F50CE3-F9F1-168B-9D26-96BB58F26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0B32-FD2B-4980-9AF2-0F580F79433B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0718A5-3FA6-1BBD-1367-287D40B242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916CD-08D2-886B-DDA5-1A7723289A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D24-DF55-4D74-89E7-9D6840AF2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6699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017A87-6804-BBED-3E85-C1D6A4A999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3EA5235-422C-1442-A9EB-F0DBAF39425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35C8C4-1125-1E7C-8834-535CF2DB32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0B32-FD2B-4980-9AF2-0F580F79433B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C36DD3-3007-98E6-60D8-CD91A3723D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37066-3208-96F8-7F70-944D823571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D24-DF55-4D74-89E7-9D6840AF2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71456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E12DA97-8969-0B6D-7383-7F684572AAB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F6A16E0-9F7E-7387-9A50-510624B978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E4F85F-A3E9-5EA8-4BB8-AB5AB8A29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0B32-FD2B-4980-9AF2-0F580F79433B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B28B51-A116-831E-C408-9952007C2C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513ABDE-0FFA-7D71-64B7-5D45336B3D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D24-DF55-4D74-89E7-9D6840AF2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9565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3493A6-E8E7-76DF-6709-DB60997F9C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C560E6-8317-5EC4-1A60-84E88E610F9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F8C4D2-9220-03A3-BD26-1B7E6659F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0B32-FD2B-4980-9AF2-0F580F79433B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CD73A9A-A895-8CD4-C165-627ED0BA3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BC4D49-6AE0-8569-9CA5-8E37296FA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D24-DF55-4D74-89E7-9D6840AF2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248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C75432-8F64-6FC5-7BF5-C4A53311DB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0F95D3-7994-E5EE-FC47-9232F9C23E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0DFA25-7D95-0DC7-FBDD-A2B096A99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0B32-FD2B-4980-9AF2-0F580F79433B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6F6946-3180-0E7B-D3C0-4E0A06ECD3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81871B-CD14-1C81-1F5E-5547FC500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D24-DF55-4D74-89E7-9D6840AF2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5866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5D91CE-02B3-AE45-FF60-0D1498EFED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4D489AB-9120-E3F6-CD93-16DC4CB78AF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ACCBC36-1F54-3828-75A5-D6606E7316C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3CEAEF-C7FC-5815-A91C-1711479B4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0B32-FD2B-4980-9AF2-0F580F79433B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81A942C-5477-7778-CC50-F612396F36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4E252D-BF34-1DED-C84F-BE326E023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D24-DF55-4D74-89E7-9D6840AF2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450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AC0219-2CED-919E-2D2A-9165357448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5522AD-17BF-5B51-BD27-CA3B403E2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4CE8A9-42C5-1F43-2972-6FD2E2BFCD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276E772-F129-E92F-FC7D-D07FC9DA22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3B7A97C-1217-3C52-5023-257575B036E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3C47568-B3AC-F68B-2511-C8F075F68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0B32-FD2B-4980-9AF2-0F580F79433B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7B52DD2-C25A-98D4-A249-62FB3E6795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FE57DF4-CDBC-5923-7A58-53981C7753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D24-DF55-4D74-89E7-9D6840AF2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448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03A65-D4D2-B11E-F7C0-002F71D6F6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2EDDBA-1C12-4E3D-569D-0C1E1B8842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0B32-FD2B-4980-9AF2-0F580F79433B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939F40D-6BDB-3D8B-7236-13D4185F72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25B3638-2C6D-64F5-DE12-21F59A978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D24-DF55-4D74-89E7-9D6840AF2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13708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49639C0-B775-0840-E845-C2E401863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0B32-FD2B-4980-9AF2-0F580F79433B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A14AE4-0FCC-2694-866D-CDF0294596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93D94C-CF3C-D2B1-1174-998E182FF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D24-DF55-4D74-89E7-9D6840AF2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3313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B67D84-C898-369A-9B42-D4B318DDA3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BACBA7-2AFE-EA36-1F15-270832D63D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9D8E08-740A-329C-7A5D-C98330A2EC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2F4EF4-3B3A-595B-51F8-95597381D6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0B32-FD2B-4980-9AF2-0F580F79433B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4EADBFC-46E1-DE90-2C15-E75B89CB9D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37998B4-5F18-FDCC-108C-47162DAC2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D24-DF55-4D74-89E7-9D6840AF2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253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56583-F7FE-E101-3A53-99AA84012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97FB76-FEBB-9B40-C870-C8911189BC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5C5CB22-76DA-E8B6-7329-6E11688586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B33645-7217-0573-D74D-EAE2EED67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740B32-FD2B-4980-9AF2-0F580F79433B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F07886-BB54-2890-694F-59648B90F0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0CD2A7B-A0DB-5382-B678-C1A9B70A2D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4FFD24-DF55-4D74-89E7-9D6840AF2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0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D3F4C7-AF3D-CD0F-2DE6-811E0B567E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7916317-48F8-D179-82D6-D26F722A43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327CF9-B856-666B-7FA8-84CC88AA64A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C740B32-FD2B-4980-9AF2-0F580F79433B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566CE89-1D73-0101-10D6-A36008189A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9A6681-E735-140A-E707-264F70380F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04FFD24-DF55-4D74-89E7-9D6840AF2B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74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A140CE-A47D-95E5-4CBA-6F24E20ACE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4E1D847-7E13-3982-99C0-6089E3833A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Screen Recording 3">
            <a:hlinkClick r:id="" action="ppaction://media"/>
            <a:extLst>
              <a:ext uri="{FF2B5EF4-FFF2-40B4-BE49-F238E27FC236}">
                <a16:creationId xmlns:a16="http://schemas.microsoft.com/office/drawing/2014/main" id="{1A508249-E953-E537-A8D5-FA12E7815649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104900" y="160338"/>
            <a:ext cx="9982200" cy="6537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78182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3115"/>
    </mc:Choice>
    <mc:Fallback>
      <p:transition spd="slow" advTm="6311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11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41E38ABBF242842819E26D08CDDF253" ma:contentTypeVersion="17" ma:contentTypeDescription="Create a new document." ma:contentTypeScope="" ma:versionID="6ed98afdbfad9e9e1c4b5e9b7181bf59">
  <xsd:schema xmlns:xsd="http://www.w3.org/2001/XMLSchema" xmlns:xs="http://www.w3.org/2001/XMLSchema" xmlns:p="http://schemas.microsoft.com/office/2006/metadata/properties" xmlns:ns1="http://schemas.microsoft.com/sharepoint/v3" xmlns:ns3="ff48c744-991b-4331-b06b-cb7f16080e69" xmlns:ns4="325a78a8-e8b3-4632-909b-05aa9975fe0d" targetNamespace="http://schemas.microsoft.com/office/2006/metadata/properties" ma:root="true" ma:fieldsID="e59ee4103be217862750051ef9f7da40" ns1:_="" ns3:_="" ns4:_="">
    <xsd:import namespace="http://schemas.microsoft.com/sharepoint/v3"/>
    <xsd:import namespace="ff48c744-991b-4331-b06b-cb7f16080e69"/>
    <xsd:import namespace="325a78a8-e8b3-4632-909b-05aa9975fe0d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LengthInSeconds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_activity" minOccurs="0"/>
                <xsd:element ref="ns4:MediaServiceObjectDetectorVersions" minOccurs="0"/>
                <xsd:element ref="ns1:_ip_UnifiedCompliancePolicyProperties" minOccurs="0"/>
                <xsd:element ref="ns1:_ip_UnifiedCompliancePolicyUIAction" minOccurs="0"/>
                <xsd:element ref="ns4:MediaServiceSystemTags" minOccurs="0"/>
                <xsd:element ref="ns4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21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22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f48c744-991b-4331-b06b-cb7f16080e6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5a78a8-e8b3-4632-909b-05aa9975fe0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_activity" ma:index="19" nillable="true" ma:displayName="_activity" ma:hidden="true" ma:internalName="_activity">
      <xsd:simpleType>
        <xsd:restriction base="dms:Note"/>
      </xsd:simpleType>
    </xsd:element>
    <xsd:element name="MediaServiceObjectDetectorVersions" ma:index="2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ystemTags" ma:index="23" nillable="true" ma:displayName="MediaServiceSystemTags" ma:hidden="true" ma:internalName="MediaServiceSystemTags" ma:readOnly="true">
      <xsd:simpleType>
        <xsd:restriction base="dms:Note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activity xmlns="325a78a8-e8b3-4632-909b-05aa9975fe0d" xsi:nil="true"/>
    <_ip_UnifiedCompliancePolicyProperties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C3D60D4C-B78A-401F-9D56-FC3069F884E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ff48c744-991b-4331-b06b-cb7f16080e69"/>
    <ds:schemaRef ds:uri="325a78a8-e8b3-4632-909b-05aa9975fe0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93727147-25A8-4CFD-8B3B-52B3BC56E28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CD8B5F4-5851-4342-A787-7457A6EC4F8D}">
  <ds:schemaRefs>
    <ds:schemaRef ds:uri="http://schemas.openxmlformats.org/package/2006/metadata/core-properties"/>
    <ds:schemaRef ds:uri="ff48c744-991b-4331-b06b-cb7f16080e69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325a78a8-e8b3-4632-909b-05aa9975fe0d"/>
    <ds:schemaRef ds:uri="http://schemas.microsoft.com/sharepoint/v3"/>
    <ds:schemaRef ds:uri="http://purl.org/dc/terms/"/>
    <ds:schemaRef ds:uri="http://www.w3.org/XML/1998/namespace"/>
    <ds:schemaRef ds:uri="http://purl.org/dc/dcmitype/"/>
  </ds:schemaRefs>
</ds:datastoreItem>
</file>

<file path=docMetadata/LabelInfo.xml><?xml version="1.0" encoding="utf-8"?>
<clbl:labelList xmlns:clbl="http://schemas.microsoft.com/office/2020/mipLabelMetadata">
  <clbl:label id="{9d258917-277f-42cd-a3cd-14c4e9ee58bc}" enabled="1" method="Standard" siteId="{38ae3bcd-9579-4fd4-adda-b42e1495d55a}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2945</TotalTime>
  <Words>0</Words>
  <Application>Microsoft Office PowerPoint</Application>
  <PresentationFormat>Widescreen</PresentationFormat>
  <Paragraphs>0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Neerer, Basavaraj (FT D IN DASS VS RT-ART2)</dc:creator>
  <cp:lastModifiedBy>Neerer, Basavaraj (FT D IN DASS VS RT-ART2)</cp:lastModifiedBy>
  <cp:revision>1</cp:revision>
  <dcterms:created xsi:type="dcterms:W3CDTF">2024-10-28T05:35:08Z</dcterms:created>
  <dcterms:modified xsi:type="dcterms:W3CDTF">2024-10-30T06:40:55Z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0x010100841E38ABBF242842819E26D08CDDF253</vt:lpwstr>
  </property>
</Properties>
</file>