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  <p:sldMasterId id="2147483756" r:id="rId5"/>
    <p:sldMasterId id="2147483783" r:id="rId6"/>
  </p:sldMasterIdLst>
  <p:notesMasterIdLst>
    <p:notesMasterId r:id="rId10"/>
  </p:notesMasterIdLst>
  <p:handoutMasterIdLst>
    <p:handoutMasterId r:id="rId11"/>
  </p:handoutMasterIdLst>
  <p:sldIdLst>
    <p:sldId id="256" r:id="rId7"/>
    <p:sldId id="257" r:id="rId8"/>
    <p:sldId id="258" r:id="rId9"/>
  </p:sldIdLst>
  <p:sldSz cx="12192000" cy="6858000"/>
  <p:notesSz cx="6797675" cy="9926638"/>
  <p:embeddedFontLst>
    <p:embeddedFont>
      <p:font typeface="Titillium Web" pitchFamily="2" charset="77"/>
      <p:regular r:id="rId12"/>
      <p:bold r:id="rId13"/>
      <p:italic r:id="rId14"/>
      <p:boldItalic r:id="rId15"/>
    </p:embeddedFont>
  </p:embeddedFont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890">
          <p15:clr>
            <a:srgbClr val="A4A3A4"/>
          </p15:clr>
        </p15:guide>
        <p15:guide id="6" pos="211">
          <p15:clr>
            <a:srgbClr val="A4A3A4"/>
          </p15:clr>
        </p15:guide>
        <p15:guide id="7" pos="7469">
          <p15:clr>
            <a:srgbClr val="A4A3A4"/>
          </p15:clr>
        </p15:guide>
        <p15:guide id="9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1" autoAdjust="0"/>
    <p:restoredTop sz="94660"/>
  </p:normalViewPr>
  <p:slideViewPr>
    <p:cSldViewPr showGuides="1">
      <p:cViewPr varScale="1">
        <p:scale>
          <a:sx n="123" d="100"/>
          <a:sy n="123" d="100"/>
        </p:scale>
        <p:origin x="232" y="296"/>
      </p:cViewPr>
      <p:guideLst>
        <p:guide orient="horz" pos="2160"/>
        <p:guide orient="horz" pos="3793"/>
        <p:guide orient="horz" pos="890"/>
        <p:guide pos="211"/>
        <p:guide pos="74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060" y="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0C2C43-E228-F9BB-8E2E-DD7BCD2E50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B8555-57B3-EE31-DEA0-413CB69F5D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E2B18-AF0F-4C9E-8FCB-3DFA14B8E655}" type="datetimeFigureOut">
              <a:rPr lang="fi-FI" sz="800" smtClean="0">
                <a:latin typeface="Titillium Web" panose="00000500000000000000" pitchFamily="2" charset="0"/>
              </a:rPr>
              <a:t>21.11.2024</a:t>
            </a:fld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D5C0D-2692-3631-CD2A-5C35202A55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sz="800" dirty="0">
              <a:latin typeface="Titillium Web" panose="000005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E19C3-B8C0-9E22-2B4E-C71D48A174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D129F-AEB7-4B55-ACC1-424EE71F5873}" type="slidenum">
              <a:rPr lang="fi-FI" sz="800" smtClean="0">
                <a:latin typeface="Titillium Web" panose="00000500000000000000" pitchFamily="2" charset="0"/>
              </a:rPr>
              <a:t>‹#›</a:t>
            </a:fld>
            <a:endParaRPr lang="fi-FI" sz="800" dirty="0"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29060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6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C61C4218-7F03-46A8-B9AF-FD771BCF7603}" type="datetimeFigureOut">
              <a:rPr lang="fi-FI" smtClean="0"/>
              <a:pPr/>
              <a:t>21.11.2024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65733465-81E6-48D0-BC29-DED2AFA4BEA5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472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6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F75946-B7FB-0874-8781-22F2A383F288}"/>
              </a:ext>
            </a:extLst>
          </p:cNvPr>
          <p:cNvSpPr/>
          <p:nvPr userDrawn="1"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FA758C5-0C3A-4B0C-A1B0-21135A2DE95D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55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C6DF7C3-7F64-4167-94EF-26C220C0CFF3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1E3D0BD9-3B7F-08BF-776F-329191D94D5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0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</p:spTree>
    <p:extLst>
      <p:ext uri="{BB962C8B-B14F-4D97-AF65-F5344CB8AC3E}">
        <p14:creationId xmlns:p14="http://schemas.microsoft.com/office/powerpoint/2010/main" val="22483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9127-4900-471E-8983-246D6ABB202D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3536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6781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CFC-F0F2-4A4E-9B6A-E65031E0EF45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8" y="1412875"/>
            <a:ext cx="748923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9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7489229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14B3A-E792-4C70-9975-D6D36594E496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400256" y="1412875"/>
            <a:ext cx="3456782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33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7575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412875"/>
            <a:ext cx="3457575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FEF2C-9504-4C64-B246-D99BA1A44F87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412875"/>
            <a:ext cx="3455989" cy="46085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9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94EE-665B-45CE-A03E-0C90D261113F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54921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0986-1C49-4524-9862-B827D6239E1F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108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F7895-443C-4B71-ACA6-CB3F0B67D301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008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B26E-8323-43F2-81A9-588E2DAEDF92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F93C516B-0B93-83FE-63A3-11C052AAD1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48128" y="1845023"/>
            <a:ext cx="4176861" cy="4176365"/>
          </a:xfrm>
          <a:prstGeom prst="snip2DiagRect">
            <a:avLst>
              <a:gd name="adj1" fmla="val 10006"/>
              <a:gd name="adj2" fmla="val 0"/>
            </a:avLst>
          </a:prstGeom>
          <a:solidFill>
            <a:schemeClr val="bg2"/>
          </a:solidFill>
        </p:spPr>
        <p:txBody>
          <a:bodyPr/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66E690B-4CD8-441C-D482-4CD6199B131B}"/>
              </a:ext>
            </a:extLst>
          </p:cNvPr>
          <p:cNvSpPr/>
          <p:nvPr/>
        </p:nvSpPr>
        <p:spPr>
          <a:xfrm rot="10800000" flipH="1">
            <a:off x="9336757" y="1412875"/>
            <a:ext cx="2520181" cy="1584276"/>
          </a:xfrm>
          <a:custGeom>
            <a:avLst/>
            <a:gdLst>
              <a:gd name="connsiteX0" fmla="*/ 2520181 w 2520181"/>
              <a:gd name="connsiteY0" fmla="*/ 432048 h 1584276"/>
              <a:gd name="connsiteX1" fmla="*/ 2088133 w 2520181"/>
              <a:gd name="connsiteY1" fmla="*/ 432048 h 1584276"/>
              <a:gd name="connsiteX2" fmla="*/ 2088133 w 2520181"/>
              <a:gd name="connsiteY2" fmla="*/ 1152128 h 1584276"/>
              <a:gd name="connsiteX3" fmla="*/ 431949 w 2520181"/>
              <a:gd name="connsiteY3" fmla="*/ 1152128 h 1584276"/>
              <a:gd name="connsiteX4" fmla="*/ 431949 w 2520181"/>
              <a:gd name="connsiteY4" fmla="*/ 1152327 h 1584276"/>
              <a:gd name="connsiteX5" fmla="*/ 0 w 2520181"/>
              <a:gd name="connsiteY5" fmla="*/ 1152327 h 1584276"/>
              <a:gd name="connsiteX6" fmla="*/ 431949 w 2520181"/>
              <a:gd name="connsiteY6" fmla="*/ 1584276 h 1584276"/>
              <a:gd name="connsiteX7" fmla="*/ 2088133 w 2520181"/>
              <a:gd name="connsiteY7" fmla="*/ 1584276 h 1584276"/>
              <a:gd name="connsiteX8" fmla="*/ 2520181 w 2520181"/>
              <a:gd name="connsiteY8" fmla="*/ 1584276 h 1584276"/>
              <a:gd name="connsiteX9" fmla="*/ 2088232 w 2520181"/>
              <a:gd name="connsiteY9" fmla="*/ 0 h 1584276"/>
              <a:gd name="connsiteX10" fmla="*/ 2088232 w 2520181"/>
              <a:gd name="connsiteY10" fmla="*/ 431949 h 1584276"/>
              <a:gd name="connsiteX11" fmla="*/ 2520181 w 2520181"/>
              <a:gd name="connsiteY11" fmla="*/ 431949 h 158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181" h="1584276">
                <a:moveTo>
                  <a:pt x="2520181" y="432048"/>
                </a:moveTo>
                <a:lnTo>
                  <a:pt x="2088133" y="432048"/>
                </a:lnTo>
                <a:lnTo>
                  <a:pt x="2088133" y="1152128"/>
                </a:lnTo>
                <a:lnTo>
                  <a:pt x="431949" y="1152128"/>
                </a:lnTo>
                <a:lnTo>
                  <a:pt x="431949" y="1152327"/>
                </a:lnTo>
                <a:lnTo>
                  <a:pt x="0" y="1152327"/>
                </a:lnTo>
                <a:lnTo>
                  <a:pt x="431949" y="1584276"/>
                </a:lnTo>
                <a:lnTo>
                  <a:pt x="2088133" y="1584276"/>
                </a:lnTo>
                <a:lnTo>
                  <a:pt x="2520181" y="1584276"/>
                </a:lnTo>
                <a:close/>
                <a:moveTo>
                  <a:pt x="2088232" y="0"/>
                </a:moveTo>
                <a:lnTo>
                  <a:pt x="2088232" y="431949"/>
                </a:lnTo>
                <a:lnTo>
                  <a:pt x="2520181" y="4319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24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2E775-400A-4873-A5F5-FA532F959FA9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0ACA5A3-0791-7C79-7161-A484C39825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7408" y="1412875"/>
            <a:ext cx="4176861" cy="4176365"/>
          </a:xfrm>
          <a:prstGeom prst="snip2DiagRect">
            <a:avLst>
              <a:gd name="adj1" fmla="val 10006"/>
              <a:gd name="adj2" fmla="val 0"/>
            </a:avLst>
          </a:prstGeom>
          <a:solidFill>
            <a:schemeClr val="bg2"/>
          </a:solidFill>
        </p:spPr>
        <p:txBody>
          <a:bodyPr/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275C2E6-92BE-F227-7CF1-DD977C37A462}"/>
              </a:ext>
            </a:extLst>
          </p:cNvPr>
          <p:cNvSpPr/>
          <p:nvPr/>
        </p:nvSpPr>
        <p:spPr>
          <a:xfrm flipH="1">
            <a:off x="335360" y="4437111"/>
            <a:ext cx="2520181" cy="1584276"/>
          </a:xfrm>
          <a:custGeom>
            <a:avLst/>
            <a:gdLst>
              <a:gd name="connsiteX0" fmla="*/ 2520181 w 2520181"/>
              <a:gd name="connsiteY0" fmla="*/ 432048 h 1584276"/>
              <a:gd name="connsiteX1" fmla="*/ 2088133 w 2520181"/>
              <a:gd name="connsiteY1" fmla="*/ 432048 h 1584276"/>
              <a:gd name="connsiteX2" fmla="*/ 2088133 w 2520181"/>
              <a:gd name="connsiteY2" fmla="*/ 1152128 h 1584276"/>
              <a:gd name="connsiteX3" fmla="*/ 431949 w 2520181"/>
              <a:gd name="connsiteY3" fmla="*/ 1152128 h 1584276"/>
              <a:gd name="connsiteX4" fmla="*/ 431949 w 2520181"/>
              <a:gd name="connsiteY4" fmla="*/ 1152327 h 1584276"/>
              <a:gd name="connsiteX5" fmla="*/ 0 w 2520181"/>
              <a:gd name="connsiteY5" fmla="*/ 1152327 h 1584276"/>
              <a:gd name="connsiteX6" fmla="*/ 431949 w 2520181"/>
              <a:gd name="connsiteY6" fmla="*/ 1584276 h 1584276"/>
              <a:gd name="connsiteX7" fmla="*/ 2088133 w 2520181"/>
              <a:gd name="connsiteY7" fmla="*/ 1584276 h 1584276"/>
              <a:gd name="connsiteX8" fmla="*/ 2520181 w 2520181"/>
              <a:gd name="connsiteY8" fmla="*/ 1584276 h 1584276"/>
              <a:gd name="connsiteX9" fmla="*/ 2088232 w 2520181"/>
              <a:gd name="connsiteY9" fmla="*/ 0 h 1584276"/>
              <a:gd name="connsiteX10" fmla="*/ 2088232 w 2520181"/>
              <a:gd name="connsiteY10" fmla="*/ 431949 h 1584276"/>
              <a:gd name="connsiteX11" fmla="*/ 2520181 w 2520181"/>
              <a:gd name="connsiteY11" fmla="*/ 431949 h 1584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0181" h="1584276">
                <a:moveTo>
                  <a:pt x="2520181" y="432048"/>
                </a:moveTo>
                <a:lnTo>
                  <a:pt x="2088133" y="432048"/>
                </a:lnTo>
                <a:lnTo>
                  <a:pt x="2088133" y="1152128"/>
                </a:lnTo>
                <a:lnTo>
                  <a:pt x="431949" y="1152128"/>
                </a:lnTo>
                <a:lnTo>
                  <a:pt x="431949" y="1152327"/>
                </a:lnTo>
                <a:lnTo>
                  <a:pt x="0" y="1152327"/>
                </a:lnTo>
                <a:lnTo>
                  <a:pt x="431949" y="1584276"/>
                </a:lnTo>
                <a:lnTo>
                  <a:pt x="2088133" y="1584276"/>
                </a:lnTo>
                <a:lnTo>
                  <a:pt x="2520181" y="1584276"/>
                </a:lnTo>
                <a:close/>
                <a:moveTo>
                  <a:pt x="2088232" y="0"/>
                </a:moveTo>
                <a:lnTo>
                  <a:pt x="2088232" y="431949"/>
                </a:lnTo>
                <a:lnTo>
                  <a:pt x="2520181" y="4319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2A2733-0FE7-8285-18A9-7AF05B03EE27}"/>
              </a:ext>
            </a:extLst>
          </p:cNvPr>
          <p:cNvSpPr/>
          <p:nvPr/>
        </p:nvSpPr>
        <p:spPr>
          <a:xfrm>
            <a:off x="6672064" y="476672"/>
            <a:ext cx="5040560" cy="5904656"/>
          </a:xfrm>
          <a:custGeom>
            <a:avLst/>
            <a:gdLst>
              <a:gd name="connsiteX0" fmla="*/ 792088 w 5040560"/>
              <a:gd name="connsiteY0" fmla="*/ 0 h 5904656"/>
              <a:gd name="connsiteX1" fmla="*/ 792088 w 5040560"/>
              <a:gd name="connsiteY1" fmla="*/ 0 h 5904656"/>
              <a:gd name="connsiteX2" fmla="*/ 5040560 w 5040560"/>
              <a:gd name="connsiteY2" fmla="*/ 0 h 5904656"/>
              <a:gd name="connsiteX3" fmla="*/ 5040560 w 5040560"/>
              <a:gd name="connsiteY3" fmla="*/ 792088 h 5904656"/>
              <a:gd name="connsiteX4" fmla="*/ 5040560 w 5040560"/>
              <a:gd name="connsiteY4" fmla="*/ 4320480 h 5904656"/>
              <a:gd name="connsiteX5" fmla="*/ 5040560 w 5040560"/>
              <a:gd name="connsiteY5" fmla="*/ 5112568 h 5904656"/>
              <a:gd name="connsiteX6" fmla="*/ 4248472 w 5040560"/>
              <a:gd name="connsiteY6" fmla="*/ 5904656 h 5904656"/>
              <a:gd name="connsiteX7" fmla="*/ 0 w 5040560"/>
              <a:gd name="connsiteY7" fmla="*/ 5904656 h 5904656"/>
              <a:gd name="connsiteX8" fmla="*/ 0 w 5040560"/>
              <a:gd name="connsiteY8" fmla="*/ 5112568 h 5904656"/>
              <a:gd name="connsiteX9" fmla="*/ 0 w 5040560"/>
              <a:gd name="connsiteY9" fmla="*/ 1584176 h 5904656"/>
              <a:gd name="connsiteX10" fmla="*/ 0 w 5040560"/>
              <a:gd name="connsiteY10" fmla="*/ 792088 h 5904656"/>
              <a:gd name="connsiteX11" fmla="*/ 0 w 5040560"/>
              <a:gd name="connsiteY11" fmla="*/ 792088 h 590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0560" h="5904656">
                <a:moveTo>
                  <a:pt x="792088" y="0"/>
                </a:moveTo>
                <a:lnTo>
                  <a:pt x="792088" y="0"/>
                </a:lnTo>
                <a:lnTo>
                  <a:pt x="5040560" y="0"/>
                </a:lnTo>
                <a:lnTo>
                  <a:pt x="5040560" y="792088"/>
                </a:lnTo>
                <a:lnTo>
                  <a:pt x="5040560" y="4320480"/>
                </a:lnTo>
                <a:lnTo>
                  <a:pt x="5040560" y="5112568"/>
                </a:lnTo>
                <a:lnTo>
                  <a:pt x="4248472" y="5904656"/>
                </a:lnTo>
                <a:lnTo>
                  <a:pt x="0" y="5904656"/>
                </a:lnTo>
                <a:lnTo>
                  <a:pt x="0" y="5112568"/>
                </a:lnTo>
                <a:lnTo>
                  <a:pt x="0" y="1584176"/>
                </a:lnTo>
                <a:lnTo>
                  <a:pt x="0" y="792088"/>
                </a:lnTo>
                <a:lnTo>
                  <a:pt x="0" y="792088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99CC8E7-5348-1E86-8ACE-D670DFBC6C69}"/>
              </a:ext>
            </a:extLst>
          </p:cNvPr>
          <p:cNvSpPr/>
          <p:nvPr/>
        </p:nvSpPr>
        <p:spPr>
          <a:xfrm>
            <a:off x="6096000" y="4293096"/>
            <a:ext cx="3096344" cy="2564904"/>
          </a:xfrm>
          <a:custGeom>
            <a:avLst/>
            <a:gdLst>
              <a:gd name="connsiteX0" fmla="*/ 1080120 w 3096344"/>
              <a:gd name="connsiteY0" fmla="*/ 0 h 2564904"/>
              <a:gd name="connsiteX1" fmla="*/ 576064 w 3096344"/>
              <a:gd name="connsiteY1" fmla="*/ 504056 h 2564904"/>
              <a:gd name="connsiteX2" fmla="*/ 576064 w 3096344"/>
              <a:gd name="connsiteY2" fmla="*/ 1296144 h 2564904"/>
              <a:gd name="connsiteX3" fmla="*/ 576064 w 3096344"/>
              <a:gd name="connsiteY3" fmla="*/ 2088232 h 2564904"/>
              <a:gd name="connsiteX4" fmla="*/ 3096344 w 3096344"/>
              <a:gd name="connsiteY4" fmla="*/ 2088232 h 2564904"/>
              <a:gd name="connsiteX5" fmla="*/ 2619672 w 3096344"/>
              <a:gd name="connsiteY5" fmla="*/ 2564904 h 2564904"/>
              <a:gd name="connsiteX6" fmla="*/ 0 w 3096344"/>
              <a:gd name="connsiteY6" fmla="*/ 2564904 h 2564904"/>
              <a:gd name="connsiteX7" fmla="*/ 0 w 3096344"/>
              <a:gd name="connsiteY7" fmla="*/ 1080120 h 2564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344" h="2564904">
                <a:moveTo>
                  <a:pt x="1080120" y="0"/>
                </a:moveTo>
                <a:lnTo>
                  <a:pt x="576064" y="504056"/>
                </a:lnTo>
                <a:lnTo>
                  <a:pt x="576064" y="1296144"/>
                </a:lnTo>
                <a:lnTo>
                  <a:pt x="576064" y="2088232"/>
                </a:lnTo>
                <a:lnTo>
                  <a:pt x="3096344" y="2088232"/>
                </a:lnTo>
                <a:lnTo>
                  <a:pt x="2619672" y="2564904"/>
                </a:lnTo>
                <a:lnTo>
                  <a:pt x="0" y="2564904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401236-F7EF-F13A-AA1E-C8C9359F6D19}"/>
              </a:ext>
            </a:extLst>
          </p:cNvPr>
          <p:cNvSpPr/>
          <p:nvPr/>
        </p:nvSpPr>
        <p:spPr>
          <a:xfrm flipV="1">
            <a:off x="8832304" y="0"/>
            <a:ext cx="3359696" cy="2852936"/>
          </a:xfrm>
          <a:custGeom>
            <a:avLst/>
            <a:gdLst>
              <a:gd name="connsiteX0" fmla="*/ 476672 w 3359696"/>
              <a:gd name="connsiteY0" fmla="*/ 2852936 h 2852936"/>
              <a:gd name="connsiteX1" fmla="*/ 3359696 w 3359696"/>
              <a:gd name="connsiteY1" fmla="*/ 2852936 h 2852936"/>
              <a:gd name="connsiteX2" fmla="*/ 3359696 w 3359696"/>
              <a:gd name="connsiteY2" fmla="*/ 1055440 h 2852936"/>
              <a:gd name="connsiteX3" fmla="*/ 2304256 w 3359696"/>
              <a:gd name="connsiteY3" fmla="*/ 0 h 2852936"/>
              <a:gd name="connsiteX4" fmla="*/ 2880320 w 3359696"/>
              <a:gd name="connsiteY4" fmla="*/ 576064 h 2852936"/>
              <a:gd name="connsiteX5" fmla="*/ 2880320 w 3359696"/>
              <a:gd name="connsiteY5" fmla="*/ 1584176 h 2852936"/>
              <a:gd name="connsiteX6" fmla="*/ 2880320 w 3359696"/>
              <a:gd name="connsiteY6" fmla="*/ 2376264 h 2852936"/>
              <a:gd name="connsiteX7" fmla="*/ 0 w 3359696"/>
              <a:gd name="connsiteY7" fmla="*/ 2376264 h 285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9696" h="2852936">
                <a:moveTo>
                  <a:pt x="476672" y="2852936"/>
                </a:moveTo>
                <a:lnTo>
                  <a:pt x="3359696" y="2852936"/>
                </a:lnTo>
                <a:lnTo>
                  <a:pt x="3359696" y="1055440"/>
                </a:lnTo>
                <a:lnTo>
                  <a:pt x="2304256" y="0"/>
                </a:lnTo>
                <a:lnTo>
                  <a:pt x="2880320" y="576064"/>
                </a:lnTo>
                <a:lnTo>
                  <a:pt x="2880320" y="1584176"/>
                </a:lnTo>
                <a:lnTo>
                  <a:pt x="2880320" y="2376264"/>
                </a:lnTo>
                <a:lnTo>
                  <a:pt x="0" y="2376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A226F9D-6990-4377-8201-7F796B71D957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133900F-AA20-453D-5413-297EB6360BF4}"/>
              </a:ext>
            </a:extLst>
          </p:cNvPr>
          <p:cNvSpPr/>
          <p:nvPr/>
        </p:nvSpPr>
        <p:spPr>
          <a:xfrm>
            <a:off x="6672064" y="4293096"/>
            <a:ext cx="3024336" cy="2088232"/>
          </a:xfrm>
          <a:custGeom>
            <a:avLst/>
            <a:gdLst>
              <a:gd name="connsiteX0" fmla="*/ 504056 w 3024336"/>
              <a:gd name="connsiteY0" fmla="*/ 0 h 2088232"/>
              <a:gd name="connsiteX1" fmla="*/ 3024336 w 3024336"/>
              <a:gd name="connsiteY1" fmla="*/ 0 h 2088232"/>
              <a:gd name="connsiteX2" fmla="*/ 3024336 w 3024336"/>
              <a:gd name="connsiteY2" fmla="*/ 1584176 h 2088232"/>
              <a:gd name="connsiteX3" fmla="*/ 2520280 w 3024336"/>
              <a:gd name="connsiteY3" fmla="*/ 2088232 h 2088232"/>
              <a:gd name="connsiteX4" fmla="*/ 0 w 3024336"/>
              <a:gd name="connsiteY4" fmla="*/ 2088232 h 2088232"/>
              <a:gd name="connsiteX5" fmla="*/ 0 w 3024336"/>
              <a:gd name="connsiteY5" fmla="*/ 1296144 h 2088232"/>
              <a:gd name="connsiteX6" fmla="*/ 0 w 3024336"/>
              <a:gd name="connsiteY6" fmla="*/ 504056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336" h="2088232">
                <a:moveTo>
                  <a:pt x="504056" y="0"/>
                </a:moveTo>
                <a:lnTo>
                  <a:pt x="3024336" y="0"/>
                </a:lnTo>
                <a:lnTo>
                  <a:pt x="3024336" y="1584176"/>
                </a:lnTo>
                <a:lnTo>
                  <a:pt x="2520280" y="2088232"/>
                </a:lnTo>
                <a:lnTo>
                  <a:pt x="0" y="2088232"/>
                </a:lnTo>
                <a:lnTo>
                  <a:pt x="0" y="1296144"/>
                </a:lnTo>
                <a:lnTo>
                  <a:pt x="0" y="504056"/>
                </a:lnTo>
                <a:close/>
              </a:path>
            </a:pathLst>
          </a:custGeom>
          <a:blipFill>
            <a:blip r:embed="rId2"/>
            <a:srcRect/>
            <a:stretch>
              <a:fillRect l="-1233" r="-12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E1248C7-FCA4-930A-ABD2-142E39B91807}"/>
              </a:ext>
            </a:extLst>
          </p:cNvPr>
          <p:cNvSpPr/>
          <p:nvPr/>
        </p:nvSpPr>
        <p:spPr>
          <a:xfrm>
            <a:off x="8184232" y="476672"/>
            <a:ext cx="3528392" cy="2376264"/>
          </a:xfrm>
          <a:custGeom>
            <a:avLst/>
            <a:gdLst>
              <a:gd name="connsiteX0" fmla="*/ 648072 w 3528392"/>
              <a:gd name="connsiteY0" fmla="*/ 0 h 2376264"/>
              <a:gd name="connsiteX1" fmla="*/ 3528392 w 3528392"/>
              <a:gd name="connsiteY1" fmla="*/ 0 h 2376264"/>
              <a:gd name="connsiteX2" fmla="*/ 3528392 w 3528392"/>
              <a:gd name="connsiteY2" fmla="*/ 792088 h 2376264"/>
              <a:gd name="connsiteX3" fmla="*/ 3528392 w 3528392"/>
              <a:gd name="connsiteY3" fmla="*/ 1800200 h 2376264"/>
              <a:gd name="connsiteX4" fmla="*/ 2952328 w 3528392"/>
              <a:gd name="connsiteY4" fmla="*/ 2376264 h 2376264"/>
              <a:gd name="connsiteX5" fmla="*/ 0 w 3528392"/>
              <a:gd name="connsiteY5" fmla="*/ 2376264 h 2376264"/>
              <a:gd name="connsiteX6" fmla="*/ 0 w 3528392"/>
              <a:gd name="connsiteY6" fmla="*/ 648072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8392" h="2376264">
                <a:moveTo>
                  <a:pt x="648072" y="0"/>
                </a:moveTo>
                <a:lnTo>
                  <a:pt x="3528392" y="0"/>
                </a:lnTo>
                <a:lnTo>
                  <a:pt x="3528392" y="792088"/>
                </a:lnTo>
                <a:lnTo>
                  <a:pt x="3528392" y="1800200"/>
                </a:lnTo>
                <a:lnTo>
                  <a:pt x="2952328" y="2376264"/>
                </a:lnTo>
                <a:lnTo>
                  <a:pt x="0" y="2376264"/>
                </a:lnTo>
                <a:lnTo>
                  <a:pt x="0" y="648072"/>
                </a:lnTo>
                <a:close/>
              </a:path>
            </a:pathLst>
          </a:custGeom>
          <a:blipFill>
            <a:blip r:embed="rId3"/>
            <a:srcRect/>
            <a:stretch>
              <a:fillRect t="-30" b="-3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46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AD730D6-D76E-4AA2-87BD-8BD50393A0A6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6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/>
              <a:t>Click icon to add chart</a:t>
            </a:r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4902558-CDE9-45F2-BEE4-3BFA7358501C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41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E248BAD-D688-4096-8F08-4BCCE716CE60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9EF0FD0-40CF-6336-404B-6CDD4866A2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26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4">
            <a:extLst>
              <a:ext uri="{FF2B5EF4-FFF2-40B4-BE49-F238E27FC236}">
                <a16:creationId xmlns:a16="http://schemas.microsoft.com/office/drawing/2014/main" id="{EB89916F-84F3-A8CE-E24E-D115DAB18BE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8309" y="0"/>
            <a:ext cx="6095999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1914284-B28E-1B15-1F0E-A47B01A3804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8048" y="1412875"/>
            <a:ext cx="5328990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048" y="260351"/>
            <a:ext cx="5328990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A3CE54-B3C8-4FD3-B916-1F5752B4DBD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5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3E582F8-FD85-A402-B90A-DF266CCCA7D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8D2D74E-D83B-4FCE-9771-A6341A92C486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339C397-0CE6-DE84-009A-771A59FF354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FC154B7-A66C-1F70-AC73-B382C21843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8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9376" y="1700807"/>
            <a:ext cx="5112568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6833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833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F0065F0-589A-401D-A1B3-B2E8D76F7516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3F2BBA54-E3C8-C1F5-B4CB-EA0B8D85DA9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2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Screensh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0056" y="1700807"/>
            <a:ext cx="5112568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C3FE364-C223-4265-81CC-4265ED8C9372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6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media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F4C4160-39C5-3A02-7DA8-351B2D0AA4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81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/ 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504645F-8B72-F0C7-9F17-365C0BB48D76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424C0F3C-EA35-4276-80C2-72BDF86EBB4C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51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/ Contacts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4">
            <a:extLst>
              <a:ext uri="{FF2B5EF4-FFF2-40B4-BE49-F238E27FC236}">
                <a16:creationId xmlns:a16="http://schemas.microsoft.com/office/drawing/2014/main" id="{D3325812-7E24-103E-B6F0-1FDF3446A0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6855CBC8-ED5F-4575-9B78-25FBFBA512E9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4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FA758C5-0C3A-4B0C-A1B0-21135A2DE95D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34586E5F-59E5-B08B-7FDE-F40EE0B8C2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1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</p:spTree>
    <p:extLst>
      <p:ext uri="{BB962C8B-B14F-4D97-AF65-F5344CB8AC3E}">
        <p14:creationId xmlns:p14="http://schemas.microsoft.com/office/powerpoint/2010/main" val="31266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8BD75D7-D26C-4F82-99EE-550DD3E35462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7BBF787-21D7-BE4A-843D-B671DBBCC22E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2D27908-F8A0-513E-598F-47E38441F416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583526-E9CD-8EC1-1765-C0FF73AD24B4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>
            <a:blip r:embed="rId2"/>
            <a:srcRect/>
            <a:stretch>
              <a:fillRect t="-34" b="-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77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38DD1D6E-BB8D-4614-8378-453E39F7CF79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DE0EE89-4295-73C8-D973-059A9FA0D4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2A4665C-F74D-9FF8-BE2C-9B3CA163B925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97EC6254-A0E1-31AD-FE07-39D71FC05BF4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75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8A27E-36D8-4380-8EF8-A4E3EE132D15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2303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D724-83E6-4390-98F5-CA077A546322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5FE2E2D-A6D1-20D1-BD8F-9CC843A6126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04518DB-CEF8-1B3A-365B-571A13ACD0EC}"/>
              </a:ext>
            </a:extLst>
          </p:cNvPr>
          <p:cNvSpPr>
            <a:spLocks/>
          </p:cNvSpPr>
          <p:nvPr userDrawn="1"/>
        </p:nvSpPr>
        <p:spPr bwMode="auto">
          <a:xfrm>
            <a:off x="1925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FF07B5CD-3822-3FAF-FACA-8323A62977EF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09693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315281-1F78-4A3E-2EB1-7AFD797EC3E9}"/>
              </a:ext>
            </a:extLst>
          </p:cNvPr>
          <p:cNvSpPr/>
          <p:nvPr userDrawn="1"/>
        </p:nvSpPr>
        <p:spPr>
          <a:xfrm>
            <a:off x="263524" y="260650"/>
            <a:ext cx="5572800" cy="633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9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7FE8-976F-4FC7-B8FA-B84E078A573C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D84BBA18-1303-75D4-FB4C-4EBC7AE7229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3525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2E58CF64-3BE9-376D-E401-63858C018C3F}"/>
              </a:ext>
            </a:extLst>
          </p:cNvPr>
          <p:cNvSpPr>
            <a:spLocks/>
          </p:cNvSpPr>
          <p:nvPr userDrawn="1"/>
        </p:nvSpPr>
        <p:spPr bwMode="auto">
          <a:xfrm>
            <a:off x="3113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ED35C1E-F4D5-7B6A-B319-BEEFC8B1AE84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10881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59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C21E8F62-8E02-BA6A-FD39-41D2419D5FA1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9711F1C-93B7-C720-A126-045CB2CB364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BE5850-265D-84F8-8B13-4CF67EAC9DA7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F5CF111F-9632-4094-B4C7-748E414518D6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6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8C4281B8-81FD-4121-8AE0-A78F91E5387A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FCC48CDB-6FD4-786C-E3FD-A01FD9ED82D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66D7BE4-E3A3-E10F-14F4-F2BC89BB906E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2C4AF69-EE11-45F5-F2D6-E210979F6A9A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0878-DC75-439B-8B70-219A71A3C674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786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6781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E0A3-4DCE-4130-8659-E3F5D0744096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7808" y="1412875"/>
            <a:ext cx="748923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9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8116AC-20B9-E603-2F15-C2011D14D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7489229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25636-1693-413A-84CD-D9FCAF8CBD68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2FA5B03-E260-DEDE-479A-CE7BF1ED0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400256" y="1412875"/>
            <a:ext cx="3456782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4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2A2733-0FE7-8285-18A9-7AF05B03EE27}"/>
              </a:ext>
            </a:extLst>
          </p:cNvPr>
          <p:cNvSpPr/>
          <p:nvPr/>
        </p:nvSpPr>
        <p:spPr>
          <a:xfrm>
            <a:off x="6672064" y="476672"/>
            <a:ext cx="5040560" cy="5904656"/>
          </a:xfrm>
          <a:custGeom>
            <a:avLst/>
            <a:gdLst>
              <a:gd name="connsiteX0" fmla="*/ 792088 w 5040560"/>
              <a:gd name="connsiteY0" fmla="*/ 0 h 5904656"/>
              <a:gd name="connsiteX1" fmla="*/ 792088 w 5040560"/>
              <a:gd name="connsiteY1" fmla="*/ 0 h 5904656"/>
              <a:gd name="connsiteX2" fmla="*/ 5040560 w 5040560"/>
              <a:gd name="connsiteY2" fmla="*/ 0 h 5904656"/>
              <a:gd name="connsiteX3" fmla="*/ 5040560 w 5040560"/>
              <a:gd name="connsiteY3" fmla="*/ 792088 h 5904656"/>
              <a:gd name="connsiteX4" fmla="*/ 5040560 w 5040560"/>
              <a:gd name="connsiteY4" fmla="*/ 4320480 h 5904656"/>
              <a:gd name="connsiteX5" fmla="*/ 5040560 w 5040560"/>
              <a:gd name="connsiteY5" fmla="*/ 5112568 h 5904656"/>
              <a:gd name="connsiteX6" fmla="*/ 4248472 w 5040560"/>
              <a:gd name="connsiteY6" fmla="*/ 5904656 h 5904656"/>
              <a:gd name="connsiteX7" fmla="*/ 0 w 5040560"/>
              <a:gd name="connsiteY7" fmla="*/ 5904656 h 5904656"/>
              <a:gd name="connsiteX8" fmla="*/ 0 w 5040560"/>
              <a:gd name="connsiteY8" fmla="*/ 5112568 h 5904656"/>
              <a:gd name="connsiteX9" fmla="*/ 0 w 5040560"/>
              <a:gd name="connsiteY9" fmla="*/ 1584176 h 5904656"/>
              <a:gd name="connsiteX10" fmla="*/ 0 w 5040560"/>
              <a:gd name="connsiteY10" fmla="*/ 792088 h 5904656"/>
              <a:gd name="connsiteX11" fmla="*/ 0 w 5040560"/>
              <a:gd name="connsiteY11" fmla="*/ 792088 h 590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0560" h="5904656">
                <a:moveTo>
                  <a:pt x="792088" y="0"/>
                </a:moveTo>
                <a:lnTo>
                  <a:pt x="792088" y="0"/>
                </a:lnTo>
                <a:lnTo>
                  <a:pt x="5040560" y="0"/>
                </a:lnTo>
                <a:lnTo>
                  <a:pt x="5040560" y="792088"/>
                </a:lnTo>
                <a:lnTo>
                  <a:pt x="5040560" y="4320480"/>
                </a:lnTo>
                <a:lnTo>
                  <a:pt x="5040560" y="5112568"/>
                </a:lnTo>
                <a:lnTo>
                  <a:pt x="4248472" y="5904656"/>
                </a:lnTo>
                <a:lnTo>
                  <a:pt x="0" y="5904656"/>
                </a:lnTo>
                <a:lnTo>
                  <a:pt x="0" y="5112568"/>
                </a:lnTo>
                <a:lnTo>
                  <a:pt x="0" y="1584176"/>
                </a:lnTo>
                <a:lnTo>
                  <a:pt x="0" y="792088"/>
                </a:lnTo>
                <a:lnTo>
                  <a:pt x="0" y="792088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99CC8E7-5348-1E86-8ACE-D670DFBC6C69}"/>
              </a:ext>
            </a:extLst>
          </p:cNvPr>
          <p:cNvSpPr/>
          <p:nvPr/>
        </p:nvSpPr>
        <p:spPr>
          <a:xfrm>
            <a:off x="6096000" y="4293096"/>
            <a:ext cx="3096344" cy="2564904"/>
          </a:xfrm>
          <a:custGeom>
            <a:avLst/>
            <a:gdLst>
              <a:gd name="connsiteX0" fmla="*/ 1080120 w 3096344"/>
              <a:gd name="connsiteY0" fmla="*/ 0 h 2564904"/>
              <a:gd name="connsiteX1" fmla="*/ 576064 w 3096344"/>
              <a:gd name="connsiteY1" fmla="*/ 504056 h 2564904"/>
              <a:gd name="connsiteX2" fmla="*/ 576064 w 3096344"/>
              <a:gd name="connsiteY2" fmla="*/ 1296144 h 2564904"/>
              <a:gd name="connsiteX3" fmla="*/ 576064 w 3096344"/>
              <a:gd name="connsiteY3" fmla="*/ 2088232 h 2564904"/>
              <a:gd name="connsiteX4" fmla="*/ 3096344 w 3096344"/>
              <a:gd name="connsiteY4" fmla="*/ 2088232 h 2564904"/>
              <a:gd name="connsiteX5" fmla="*/ 2619672 w 3096344"/>
              <a:gd name="connsiteY5" fmla="*/ 2564904 h 2564904"/>
              <a:gd name="connsiteX6" fmla="*/ 0 w 3096344"/>
              <a:gd name="connsiteY6" fmla="*/ 2564904 h 2564904"/>
              <a:gd name="connsiteX7" fmla="*/ 0 w 3096344"/>
              <a:gd name="connsiteY7" fmla="*/ 1080120 h 2564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344" h="2564904">
                <a:moveTo>
                  <a:pt x="1080120" y="0"/>
                </a:moveTo>
                <a:lnTo>
                  <a:pt x="576064" y="504056"/>
                </a:lnTo>
                <a:lnTo>
                  <a:pt x="576064" y="1296144"/>
                </a:lnTo>
                <a:lnTo>
                  <a:pt x="576064" y="2088232"/>
                </a:lnTo>
                <a:lnTo>
                  <a:pt x="3096344" y="2088232"/>
                </a:lnTo>
                <a:lnTo>
                  <a:pt x="2619672" y="2564904"/>
                </a:lnTo>
                <a:lnTo>
                  <a:pt x="0" y="2564904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401236-F7EF-F13A-AA1E-C8C9359F6D19}"/>
              </a:ext>
            </a:extLst>
          </p:cNvPr>
          <p:cNvSpPr/>
          <p:nvPr/>
        </p:nvSpPr>
        <p:spPr>
          <a:xfrm flipV="1">
            <a:off x="8832304" y="0"/>
            <a:ext cx="3359696" cy="2852936"/>
          </a:xfrm>
          <a:custGeom>
            <a:avLst/>
            <a:gdLst>
              <a:gd name="connsiteX0" fmla="*/ 476672 w 3359696"/>
              <a:gd name="connsiteY0" fmla="*/ 2852936 h 2852936"/>
              <a:gd name="connsiteX1" fmla="*/ 3359696 w 3359696"/>
              <a:gd name="connsiteY1" fmla="*/ 2852936 h 2852936"/>
              <a:gd name="connsiteX2" fmla="*/ 3359696 w 3359696"/>
              <a:gd name="connsiteY2" fmla="*/ 1055440 h 2852936"/>
              <a:gd name="connsiteX3" fmla="*/ 2304256 w 3359696"/>
              <a:gd name="connsiteY3" fmla="*/ 0 h 2852936"/>
              <a:gd name="connsiteX4" fmla="*/ 2880320 w 3359696"/>
              <a:gd name="connsiteY4" fmla="*/ 576064 h 2852936"/>
              <a:gd name="connsiteX5" fmla="*/ 2880320 w 3359696"/>
              <a:gd name="connsiteY5" fmla="*/ 1584176 h 2852936"/>
              <a:gd name="connsiteX6" fmla="*/ 2880320 w 3359696"/>
              <a:gd name="connsiteY6" fmla="*/ 2376264 h 2852936"/>
              <a:gd name="connsiteX7" fmla="*/ 0 w 3359696"/>
              <a:gd name="connsiteY7" fmla="*/ 2376264 h 285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9696" h="2852936">
                <a:moveTo>
                  <a:pt x="476672" y="2852936"/>
                </a:moveTo>
                <a:lnTo>
                  <a:pt x="3359696" y="2852936"/>
                </a:lnTo>
                <a:lnTo>
                  <a:pt x="3359696" y="1055440"/>
                </a:lnTo>
                <a:lnTo>
                  <a:pt x="2304256" y="0"/>
                </a:lnTo>
                <a:lnTo>
                  <a:pt x="2880320" y="576064"/>
                </a:lnTo>
                <a:lnTo>
                  <a:pt x="2880320" y="1584176"/>
                </a:lnTo>
                <a:lnTo>
                  <a:pt x="2880320" y="2376264"/>
                </a:lnTo>
                <a:lnTo>
                  <a:pt x="0" y="23762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2BABB0C-7AEF-46B6-9309-DE199A0F7E4C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>
            <a:normAutofit/>
          </a:bodyPr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89794C53-0B82-D7EB-F9CB-8E70B193D8F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064" y="4293096"/>
            <a:ext cx="3024336" cy="2088232"/>
          </a:xfrm>
          <a:custGeom>
            <a:avLst/>
            <a:gdLst>
              <a:gd name="connsiteX0" fmla="*/ 504056 w 3024336"/>
              <a:gd name="connsiteY0" fmla="*/ 0 h 2088232"/>
              <a:gd name="connsiteX1" fmla="*/ 3024336 w 3024336"/>
              <a:gd name="connsiteY1" fmla="*/ 0 h 2088232"/>
              <a:gd name="connsiteX2" fmla="*/ 3024336 w 3024336"/>
              <a:gd name="connsiteY2" fmla="*/ 1584176 h 2088232"/>
              <a:gd name="connsiteX3" fmla="*/ 2520280 w 3024336"/>
              <a:gd name="connsiteY3" fmla="*/ 2088232 h 2088232"/>
              <a:gd name="connsiteX4" fmla="*/ 0 w 3024336"/>
              <a:gd name="connsiteY4" fmla="*/ 2088232 h 2088232"/>
              <a:gd name="connsiteX5" fmla="*/ 0 w 3024336"/>
              <a:gd name="connsiteY5" fmla="*/ 1296144 h 2088232"/>
              <a:gd name="connsiteX6" fmla="*/ 0 w 3024336"/>
              <a:gd name="connsiteY6" fmla="*/ 504056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336" h="2088232">
                <a:moveTo>
                  <a:pt x="504056" y="0"/>
                </a:moveTo>
                <a:lnTo>
                  <a:pt x="3024336" y="0"/>
                </a:lnTo>
                <a:lnTo>
                  <a:pt x="3024336" y="1584176"/>
                </a:lnTo>
                <a:lnTo>
                  <a:pt x="2520280" y="2088232"/>
                </a:lnTo>
                <a:lnTo>
                  <a:pt x="0" y="2088232"/>
                </a:lnTo>
                <a:lnTo>
                  <a:pt x="0" y="1296144"/>
                </a:lnTo>
                <a:lnTo>
                  <a:pt x="0" y="50405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9CC5E2CA-8763-29E7-5A9E-A5BBBFB0BB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4232" y="476672"/>
            <a:ext cx="3528392" cy="2376264"/>
          </a:xfrm>
          <a:custGeom>
            <a:avLst/>
            <a:gdLst>
              <a:gd name="connsiteX0" fmla="*/ 648072 w 3528392"/>
              <a:gd name="connsiteY0" fmla="*/ 0 h 2376264"/>
              <a:gd name="connsiteX1" fmla="*/ 3528392 w 3528392"/>
              <a:gd name="connsiteY1" fmla="*/ 0 h 2376264"/>
              <a:gd name="connsiteX2" fmla="*/ 3528392 w 3528392"/>
              <a:gd name="connsiteY2" fmla="*/ 792088 h 2376264"/>
              <a:gd name="connsiteX3" fmla="*/ 3528392 w 3528392"/>
              <a:gd name="connsiteY3" fmla="*/ 1800200 h 2376264"/>
              <a:gd name="connsiteX4" fmla="*/ 2952328 w 3528392"/>
              <a:gd name="connsiteY4" fmla="*/ 2376264 h 2376264"/>
              <a:gd name="connsiteX5" fmla="*/ 0 w 3528392"/>
              <a:gd name="connsiteY5" fmla="*/ 2376264 h 2376264"/>
              <a:gd name="connsiteX6" fmla="*/ 0 w 3528392"/>
              <a:gd name="connsiteY6" fmla="*/ 648072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8392" h="2376264">
                <a:moveTo>
                  <a:pt x="648072" y="0"/>
                </a:moveTo>
                <a:lnTo>
                  <a:pt x="3528392" y="0"/>
                </a:lnTo>
                <a:lnTo>
                  <a:pt x="3528392" y="792088"/>
                </a:lnTo>
                <a:lnTo>
                  <a:pt x="3528392" y="1800200"/>
                </a:lnTo>
                <a:lnTo>
                  <a:pt x="2952328" y="2376264"/>
                </a:lnTo>
                <a:lnTo>
                  <a:pt x="0" y="2376264"/>
                </a:lnTo>
                <a:lnTo>
                  <a:pt x="0" y="648072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 algn="r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351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3457575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412875"/>
            <a:ext cx="3457575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6FF8-89D2-4780-AA2C-CDFABC95D125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412875"/>
            <a:ext cx="3455989" cy="4608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06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D632-9638-4642-88FD-8FABCBC8191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7626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E62B-DB81-4AC2-98FB-49441DF59B68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3440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E061-7426-4A33-9DBD-FA90976AA040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17194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43DD1-09FE-4B6F-B67C-8FA20A1D554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F93C516B-0B93-83FE-63A3-11C052AAD14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26635" y="1681659"/>
            <a:ext cx="4068207" cy="406772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3737ADE-41F4-D444-2485-CB59A3391BAC}"/>
              </a:ext>
            </a:extLst>
          </p:cNvPr>
          <p:cNvSpPr>
            <a:spLocks/>
          </p:cNvSpPr>
          <p:nvPr userDrawn="1"/>
        </p:nvSpPr>
        <p:spPr bwMode="auto">
          <a:xfrm>
            <a:off x="7267178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3783AF0-B6BB-3787-E003-23594AB735F1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9773295" y="3933205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21C58-BB29-4C55-A447-A7C12531A45D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A7CEB83-9A90-6C2F-08F1-5D7FA3833BE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94420" y="1681659"/>
            <a:ext cx="4068207" cy="406772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78ABBC45-2D43-D3F9-256C-C2D08CE6441D}"/>
              </a:ext>
            </a:extLst>
          </p:cNvPr>
          <p:cNvSpPr>
            <a:spLocks/>
          </p:cNvSpPr>
          <p:nvPr userDrawn="1"/>
        </p:nvSpPr>
        <p:spPr bwMode="auto">
          <a:xfrm>
            <a:off x="334963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04AF786A-31EA-F897-F1C5-E47136182123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2841080" y="3933205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6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CB5196C-07FA-44D2-84CB-BA5945E79D4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/>
              <a:t>Click icon to add chart</a:t>
            </a:r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DF1C52B-CAD2-4881-8C30-2C20CBB5D55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72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91840D9-5046-4C4A-B70B-7CE5DA709C1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8048" y="1412875"/>
            <a:ext cx="5328990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8048" y="260351"/>
            <a:ext cx="5328990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0F601-9E59-4300-8F6C-1A859AA93D35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F6847D3-C948-A920-6D5A-2EF823E8F7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63525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7ED3C5A-DD7A-4AED-A07B-AE5D802264C3}"/>
              </a:ext>
            </a:extLst>
          </p:cNvPr>
          <p:cNvSpPr>
            <a:spLocks/>
          </p:cNvSpPr>
          <p:nvPr userDrawn="1"/>
        </p:nvSpPr>
        <p:spPr bwMode="auto">
          <a:xfrm>
            <a:off x="3113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A04B1193-A6BB-0525-AF91-B224AD65F096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4010881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32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F902-5DCA-46C0-90C1-B1F2733EFB10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04944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8E02F023-EF6D-3DF2-0A65-72866F26F2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6CA0C7E9-6A47-C88E-BDA2-CD06AA4EA330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C2F935DE-C277-B7AC-B35C-9D548C0E7500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3E582F8-FD85-A402-B90A-DF266CCCA7D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5877CF5-8526-4022-AD2D-204FDB1D2804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339C397-0CE6-DE84-009A-771A59FF354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FC154B7-A66C-1F70-AC73-B382C218438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89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cture Placeholder 24">
            <a:extLst>
              <a:ext uri="{FF2B5EF4-FFF2-40B4-BE49-F238E27FC236}">
                <a16:creationId xmlns:a16="http://schemas.microsoft.com/office/drawing/2014/main" id="{2A9A4B8B-2A6E-5EB8-B475-A4B74F06B1F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93676" y="1681757"/>
            <a:ext cx="4854624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526833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833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35EEB66-2A5F-497D-A9EC-9DBF20882B01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A8CAE10-33D7-6D3C-4D74-CDD3379A8CCF}"/>
              </a:ext>
            </a:extLst>
          </p:cNvPr>
          <p:cNvSpPr>
            <a:spLocks/>
          </p:cNvSpPr>
          <p:nvPr userDrawn="1"/>
        </p:nvSpPr>
        <p:spPr bwMode="auto">
          <a:xfrm>
            <a:off x="334963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458B874-007F-94C6-D2D7-F7C2AAB8539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3618012" y="339028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AB01C50D-EBFF-6FFA-139C-A3EDDB03E4D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471404" cy="216000"/>
          </a:xfrm>
          <a:custGeom>
            <a:avLst/>
            <a:gdLst>
              <a:gd name="T0" fmla="*/ 15247 w 15367"/>
              <a:gd name="T1" fmla="*/ 1778 h 2256"/>
              <a:gd name="T2" fmla="*/ 14857 w 15367"/>
              <a:gd name="T3" fmla="*/ 1406 h 2256"/>
              <a:gd name="T4" fmla="*/ 3171 w 15367"/>
              <a:gd name="T5" fmla="*/ 1895 h 2256"/>
              <a:gd name="T6" fmla="*/ 1741 w 15367"/>
              <a:gd name="T7" fmla="*/ 1384 h 2256"/>
              <a:gd name="T8" fmla="*/ 1609 w 15367"/>
              <a:gd name="T9" fmla="*/ 483 h 2256"/>
              <a:gd name="T10" fmla="*/ 796 w 15367"/>
              <a:gd name="T11" fmla="*/ 483 h 2256"/>
              <a:gd name="T12" fmla="*/ 653 w 15367"/>
              <a:gd name="T13" fmla="*/ 1320 h 2256"/>
              <a:gd name="T14" fmla="*/ 1327 w 15367"/>
              <a:gd name="T15" fmla="*/ 1770 h 2256"/>
              <a:gd name="T16" fmla="*/ 2511 w 15367"/>
              <a:gd name="T17" fmla="*/ 1579 h 2256"/>
              <a:gd name="T18" fmla="*/ 2012 w 15367"/>
              <a:gd name="T19" fmla="*/ 449 h 2256"/>
              <a:gd name="T20" fmla="*/ 984 w 15367"/>
              <a:gd name="T21" fmla="*/ 615 h 2256"/>
              <a:gd name="T22" fmla="*/ 1446 w 15367"/>
              <a:gd name="T23" fmla="*/ 640 h 2256"/>
              <a:gd name="T24" fmla="*/ 1467 w 15367"/>
              <a:gd name="T25" fmla="*/ 1468 h 2256"/>
              <a:gd name="T26" fmla="*/ 995 w 15367"/>
              <a:gd name="T27" fmla="*/ 1528 h 2256"/>
              <a:gd name="T28" fmla="*/ 887 w 15367"/>
              <a:gd name="T29" fmla="*/ 834 h 2256"/>
              <a:gd name="T30" fmla="*/ 4831 w 15367"/>
              <a:gd name="T31" fmla="*/ 495 h 2256"/>
              <a:gd name="T32" fmla="*/ 4958 w 15367"/>
              <a:gd name="T33" fmla="*/ 1345 h 2256"/>
              <a:gd name="T34" fmla="*/ 4744 w 15367"/>
              <a:gd name="T35" fmla="*/ 927 h 2256"/>
              <a:gd name="T36" fmla="*/ 4167 w 15367"/>
              <a:gd name="T37" fmla="*/ 1563 h 2256"/>
              <a:gd name="T38" fmla="*/ 4744 w 15367"/>
              <a:gd name="T39" fmla="*/ 1160 h 2256"/>
              <a:gd name="T40" fmla="*/ 5296 w 15367"/>
              <a:gd name="T41" fmla="*/ 1690 h 2256"/>
              <a:gd name="T42" fmla="*/ 5234 w 15367"/>
              <a:gd name="T43" fmla="*/ 936 h 2256"/>
              <a:gd name="T44" fmla="*/ 5801 w 15367"/>
              <a:gd name="T45" fmla="*/ 754 h 2256"/>
              <a:gd name="T46" fmla="*/ 5395 w 15367"/>
              <a:gd name="T47" fmla="*/ 1348 h 2256"/>
              <a:gd name="T48" fmla="*/ 5946 w 15367"/>
              <a:gd name="T49" fmla="*/ 1579 h 2256"/>
              <a:gd name="T50" fmla="*/ 5537 w 15367"/>
              <a:gd name="T51" fmla="*/ 917 h 2256"/>
              <a:gd name="T52" fmla="*/ 6843 w 15367"/>
              <a:gd name="T53" fmla="*/ 747 h 2256"/>
              <a:gd name="T54" fmla="*/ 7407 w 15367"/>
              <a:gd name="T55" fmla="*/ 1754 h 2256"/>
              <a:gd name="T56" fmla="*/ 7193 w 15367"/>
              <a:gd name="T57" fmla="*/ 1082 h 2256"/>
              <a:gd name="T58" fmla="*/ 7673 w 15367"/>
              <a:gd name="T59" fmla="*/ 726 h 2256"/>
              <a:gd name="T60" fmla="*/ 8046 w 15367"/>
              <a:gd name="T61" fmla="*/ 1133 h 2256"/>
              <a:gd name="T62" fmla="*/ 7588 w 15367"/>
              <a:gd name="T63" fmla="*/ 1588 h 2256"/>
              <a:gd name="T64" fmla="*/ 7673 w 15367"/>
              <a:gd name="T65" fmla="*/ 911 h 2256"/>
              <a:gd name="T66" fmla="*/ 8498 w 15367"/>
              <a:gd name="T67" fmla="*/ 324 h 2256"/>
              <a:gd name="T68" fmla="*/ 9184 w 15367"/>
              <a:gd name="T69" fmla="*/ 724 h 2256"/>
              <a:gd name="T70" fmla="*/ 9632 w 15367"/>
              <a:gd name="T71" fmla="*/ 1130 h 2256"/>
              <a:gd name="T72" fmla="*/ 9350 w 15367"/>
              <a:gd name="T73" fmla="*/ 1766 h 2256"/>
              <a:gd name="T74" fmla="*/ 8754 w 15367"/>
              <a:gd name="T75" fmla="*/ 1484 h 2256"/>
              <a:gd name="T76" fmla="*/ 9028 w 15367"/>
              <a:gd name="T77" fmla="*/ 1553 h 2256"/>
              <a:gd name="T78" fmla="*/ 9402 w 15367"/>
              <a:gd name="T79" fmla="*/ 1410 h 2256"/>
              <a:gd name="T80" fmla="*/ 9152 w 15367"/>
              <a:gd name="T81" fmla="*/ 913 h 2256"/>
              <a:gd name="T82" fmla="*/ 8989 w 15367"/>
              <a:gd name="T83" fmla="*/ 1495 h 2256"/>
              <a:gd name="T84" fmla="*/ 10552 w 15367"/>
              <a:gd name="T85" fmla="*/ 774 h 2256"/>
              <a:gd name="T86" fmla="*/ 10717 w 15367"/>
              <a:gd name="T87" fmla="*/ 1454 h 2256"/>
              <a:gd name="T88" fmla="*/ 10274 w 15367"/>
              <a:gd name="T89" fmla="*/ 1785 h 2256"/>
              <a:gd name="T90" fmla="*/ 10260 w 15367"/>
              <a:gd name="T91" fmla="*/ 1593 h 2256"/>
              <a:gd name="T92" fmla="*/ 10492 w 15367"/>
              <a:gd name="T93" fmla="*/ 1103 h 2256"/>
              <a:gd name="T94" fmla="*/ 11173 w 15367"/>
              <a:gd name="T95" fmla="*/ 811 h 2256"/>
              <a:gd name="T96" fmla="*/ 11929 w 15367"/>
              <a:gd name="T97" fmla="*/ 738 h 2256"/>
              <a:gd name="T98" fmla="*/ 12382 w 15367"/>
              <a:gd name="T99" fmla="*/ 989 h 2256"/>
              <a:gd name="T100" fmla="*/ 12111 w 15367"/>
              <a:gd name="T101" fmla="*/ 948 h 2256"/>
              <a:gd name="T102" fmla="*/ 11793 w 15367"/>
              <a:gd name="T103" fmla="*/ 1763 h 2256"/>
              <a:gd name="T104" fmla="*/ 11396 w 15367"/>
              <a:gd name="T105" fmla="*/ 922 h 2256"/>
              <a:gd name="T106" fmla="*/ 12932 w 15367"/>
              <a:gd name="T107" fmla="*/ 1777 h 2256"/>
              <a:gd name="T108" fmla="*/ 12615 w 15367"/>
              <a:gd name="T109" fmla="*/ 1200 h 2256"/>
              <a:gd name="T110" fmla="*/ 13001 w 15367"/>
              <a:gd name="T111" fmla="*/ 728 h 2256"/>
              <a:gd name="T112" fmla="*/ 13468 w 15367"/>
              <a:gd name="T113" fmla="*/ 1031 h 2256"/>
              <a:gd name="T114" fmla="*/ 12968 w 15367"/>
              <a:gd name="T115" fmla="*/ 1577 h 2256"/>
              <a:gd name="T116" fmla="*/ 13153 w 15367"/>
              <a:gd name="T117" fmla="*/ 924 h 2256"/>
              <a:gd name="T118" fmla="*/ 13265 w 15367"/>
              <a:gd name="T119" fmla="*/ 1177 h 2256"/>
              <a:gd name="T120" fmla="*/ 14431 w 15367"/>
              <a:gd name="T121" fmla="*/ 790 h 2256"/>
              <a:gd name="T122" fmla="*/ 14321 w 15367"/>
              <a:gd name="T123" fmla="*/ 1084 h 2256"/>
              <a:gd name="T124" fmla="*/ 13920 w 15367"/>
              <a:gd name="T125" fmla="*/ 97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67" h="2256">
                <a:moveTo>
                  <a:pt x="15358" y="936"/>
                </a:moveTo>
                <a:lnTo>
                  <a:pt x="15077" y="936"/>
                </a:lnTo>
                <a:lnTo>
                  <a:pt x="15077" y="1384"/>
                </a:lnTo>
                <a:lnTo>
                  <a:pt x="15079" y="1440"/>
                </a:lnTo>
                <a:lnTo>
                  <a:pt x="15082" y="1486"/>
                </a:lnTo>
                <a:lnTo>
                  <a:pt x="15087" y="1521"/>
                </a:lnTo>
                <a:lnTo>
                  <a:pt x="15095" y="1547"/>
                </a:lnTo>
                <a:lnTo>
                  <a:pt x="15109" y="1565"/>
                </a:lnTo>
                <a:lnTo>
                  <a:pt x="15128" y="1577"/>
                </a:lnTo>
                <a:lnTo>
                  <a:pt x="15155" y="1584"/>
                </a:lnTo>
                <a:lnTo>
                  <a:pt x="15188" y="1588"/>
                </a:lnTo>
                <a:lnTo>
                  <a:pt x="15356" y="1581"/>
                </a:lnTo>
                <a:lnTo>
                  <a:pt x="15367" y="1759"/>
                </a:lnTo>
                <a:lnTo>
                  <a:pt x="15302" y="1770"/>
                </a:lnTo>
                <a:lnTo>
                  <a:pt x="15247" y="1778"/>
                </a:lnTo>
                <a:lnTo>
                  <a:pt x="15199" y="1784"/>
                </a:lnTo>
                <a:lnTo>
                  <a:pt x="15158" y="1785"/>
                </a:lnTo>
                <a:lnTo>
                  <a:pt x="15118" y="1784"/>
                </a:lnTo>
                <a:lnTo>
                  <a:pt x="15079" y="1780"/>
                </a:lnTo>
                <a:lnTo>
                  <a:pt x="15011" y="1764"/>
                </a:lnTo>
                <a:lnTo>
                  <a:pt x="14985" y="1754"/>
                </a:lnTo>
                <a:lnTo>
                  <a:pt x="14960" y="1740"/>
                </a:lnTo>
                <a:lnTo>
                  <a:pt x="14939" y="1724"/>
                </a:lnTo>
                <a:lnTo>
                  <a:pt x="14919" y="1706"/>
                </a:lnTo>
                <a:lnTo>
                  <a:pt x="14905" y="1683"/>
                </a:lnTo>
                <a:lnTo>
                  <a:pt x="14893" y="1657"/>
                </a:lnTo>
                <a:lnTo>
                  <a:pt x="14882" y="1627"/>
                </a:lnTo>
                <a:lnTo>
                  <a:pt x="14873" y="1592"/>
                </a:lnTo>
                <a:lnTo>
                  <a:pt x="14861" y="1509"/>
                </a:lnTo>
                <a:lnTo>
                  <a:pt x="14857" y="1406"/>
                </a:lnTo>
                <a:lnTo>
                  <a:pt x="14857" y="936"/>
                </a:lnTo>
                <a:lnTo>
                  <a:pt x="14726" y="936"/>
                </a:lnTo>
                <a:lnTo>
                  <a:pt x="14726" y="747"/>
                </a:lnTo>
                <a:lnTo>
                  <a:pt x="14857" y="747"/>
                </a:lnTo>
                <a:lnTo>
                  <a:pt x="14857" y="453"/>
                </a:lnTo>
                <a:lnTo>
                  <a:pt x="15077" y="453"/>
                </a:lnTo>
                <a:lnTo>
                  <a:pt x="15077" y="747"/>
                </a:lnTo>
                <a:lnTo>
                  <a:pt x="15358" y="747"/>
                </a:lnTo>
                <a:lnTo>
                  <a:pt x="15358" y="936"/>
                </a:lnTo>
                <a:close/>
                <a:moveTo>
                  <a:pt x="0" y="361"/>
                </a:moveTo>
                <a:lnTo>
                  <a:pt x="363" y="0"/>
                </a:lnTo>
                <a:lnTo>
                  <a:pt x="1766" y="0"/>
                </a:lnTo>
                <a:lnTo>
                  <a:pt x="3171" y="0"/>
                </a:lnTo>
                <a:lnTo>
                  <a:pt x="3171" y="946"/>
                </a:lnTo>
                <a:lnTo>
                  <a:pt x="3171" y="1895"/>
                </a:lnTo>
                <a:lnTo>
                  <a:pt x="2808" y="2256"/>
                </a:lnTo>
                <a:lnTo>
                  <a:pt x="1403" y="2256"/>
                </a:lnTo>
                <a:lnTo>
                  <a:pt x="0" y="2256"/>
                </a:lnTo>
                <a:lnTo>
                  <a:pt x="0" y="1308"/>
                </a:lnTo>
                <a:lnTo>
                  <a:pt x="0" y="361"/>
                </a:lnTo>
                <a:close/>
                <a:moveTo>
                  <a:pt x="1509" y="2066"/>
                </a:moveTo>
                <a:lnTo>
                  <a:pt x="1720" y="1969"/>
                </a:lnTo>
                <a:lnTo>
                  <a:pt x="1548" y="1696"/>
                </a:lnTo>
                <a:lnTo>
                  <a:pt x="1577" y="1674"/>
                </a:lnTo>
                <a:lnTo>
                  <a:pt x="1603" y="1651"/>
                </a:lnTo>
                <a:lnTo>
                  <a:pt x="1628" y="1625"/>
                </a:lnTo>
                <a:lnTo>
                  <a:pt x="1649" y="1599"/>
                </a:lnTo>
                <a:lnTo>
                  <a:pt x="1688" y="1535"/>
                </a:lnTo>
                <a:lnTo>
                  <a:pt x="1718" y="1465"/>
                </a:lnTo>
                <a:lnTo>
                  <a:pt x="1741" y="1384"/>
                </a:lnTo>
                <a:lnTo>
                  <a:pt x="1750" y="1340"/>
                </a:lnTo>
                <a:lnTo>
                  <a:pt x="1757" y="1292"/>
                </a:lnTo>
                <a:lnTo>
                  <a:pt x="1766" y="1188"/>
                </a:lnTo>
                <a:lnTo>
                  <a:pt x="1770" y="1072"/>
                </a:lnTo>
                <a:lnTo>
                  <a:pt x="1768" y="982"/>
                </a:lnTo>
                <a:lnTo>
                  <a:pt x="1763" y="899"/>
                </a:lnTo>
                <a:lnTo>
                  <a:pt x="1757" y="858"/>
                </a:lnTo>
                <a:lnTo>
                  <a:pt x="1752" y="821"/>
                </a:lnTo>
                <a:lnTo>
                  <a:pt x="1738" y="749"/>
                </a:lnTo>
                <a:lnTo>
                  <a:pt x="1720" y="684"/>
                </a:lnTo>
                <a:lnTo>
                  <a:pt x="1699" y="626"/>
                </a:lnTo>
                <a:lnTo>
                  <a:pt x="1686" y="597"/>
                </a:lnTo>
                <a:lnTo>
                  <a:pt x="1674" y="571"/>
                </a:lnTo>
                <a:lnTo>
                  <a:pt x="1644" y="523"/>
                </a:lnTo>
                <a:lnTo>
                  <a:pt x="1609" y="483"/>
                </a:lnTo>
                <a:lnTo>
                  <a:pt x="1570" y="446"/>
                </a:lnTo>
                <a:lnTo>
                  <a:pt x="1522" y="416"/>
                </a:lnTo>
                <a:lnTo>
                  <a:pt x="1471" y="391"/>
                </a:lnTo>
                <a:lnTo>
                  <a:pt x="1412" y="372"/>
                </a:lnTo>
                <a:lnTo>
                  <a:pt x="1348" y="358"/>
                </a:lnTo>
                <a:lnTo>
                  <a:pt x="1279" y="349"/>
                </a:lnTo>
                <a:lnTo>
                  <a:pt x="1203" y="345"/>
                </a:lnTo>
                <a:lnTo>
                  <a:pt x="1127" y="349"/>
                </a:lnTo>
                <a:lnTo>
                  <a:pt x="1058" y="358"/>
                </a:lnTo>
                <a:lnTo>
                  <a:pt x="995" y="372"/>
                </a:lnTo>
                <a:lnTo>
                  <a:pt x="936" y="391"/>
                </a:lnTo>
                <a:lnTo>
                  <a:pt x="885" y="416"/>
                </a:lnTo>
                <a:lnTo>
                  <a:pt x="837" y="448"/>
                </a:lnTo>
                <a:lnTo>
                  <a:pt x="816" y="464"/>
                </a:lnTo>
                <a:lnTo>
                  <a:pt x="796" y="483"/>
                </a:lnTo>
                <a:lnTo>
                  <a:pt x="779" y="504"/>
                </a:lnTo>
                <a:lnTo>
                  <a:pt x="763" y="525"/>
                </a:lnTo>
                <a:lnTo>
                  <a:pt x="733" y="573"/>
                </a:lnTo>
                <a:lnTo>
                  <a:pt x="706" y="626"/>
                </a:lnTo>
                <a:lnTo>
                  <a:pt x="695" y="656"/>
                </a:lnTo>
                <a:lnTo>
                  <a:pt x="685" y="686"/>
                </a:lnTo>
                <a:lnTo>
                  <a:pt x="667" y="751"/>
                </a:lnTo>
                <a:lnTo>
                  <a:pt x="653" y="823"/>
                </a:lnTo>
                <a:lnTo>
                  <a:pt x="642" y="901"/>
                </a:lnTo>
                <a:lnTo>
                  <a:pt x="637" y="983"/>
                </a:lnTo>
                <a:lnTo>
                  <a:pt x="635" y="1072"/>
                </a:lnTo>
                <a:lnTo>
                  <a:pt x="637" y="1161"/>
                </a:lnTo>
                <a:lnTo>
                  <a:pt x="642" y="1244"/>
                </a:lnTo>
                <a:lnTo>
                  <a:pt x="648" y="1283"/>
                </a:lnTo>
                <a:lnTo>
                  <a:pt x="653" y="1320"/>
                </a:lnTo>
                <a:lnTo>
                  <a:pt x="665" y="1391"/>
                </a:lnTo>
                <a:lnTo>
                  <a:pt x="683" y="1456"/>
                </a:lnTo>
                <a:lnTo>
                  <a:pt x="706" y="1514"/>
                </a:lnTo>
                <a:lnTo>
                  <a:pt x="731" y="1565"/>
                </a:lnTo>
                <a:lnTo>
                  <a:pt x="761" y="1611"/>
                </a:lnTo>
                <a:lnTo>
                  <a:pt x="795" y="1651"/>
                </a:lnTo>
                <a:lnTo>
                  <a:pt x="835" y="1687"/>
                </a:lnTo>
                <a:lnTo>
                  <a:pt x="881" y="1715"/>
                </a:lnTo>
                <a:lnTo>
                  <a:pt x="934" y="1740"/>
                </a:lnTo>
                <a:lnTo>
                  <a:pt x="993" y="1757"/>
                </a:lnTo>
                <a:lnTo>
                  <a:pt x="1056" y="1771"/>
                </a:lnTo>
                <a:lnTo>
                  <a:pt x="1127" y="1780"/>
                </a:lnTo>
                <a:lnTo>
                  <a:pt x="1203" y="1782"/>
                </a:lnTo>
                <a:lnTo>
                  <a:pt x="1278" y="1778"/>
                </a:lnTo>
                <a:lnTo>
                  <a:pt x="1327" y="1770"/>
                </a:lnTo>
                <a:lnTo>
                  <a:pt x="1509" y="2066"/>
                </a:lnTo>
                <a:close/>
                <a:moveTo>
                  <a:pt x="2076" y="1703"/>
                </a:moveTo>
                <a:lnTo>
                  <a:pt x="2093" y="1722"/>
                </a:lnTo>
                <a:lnTo>
                  <a:pt x="2115" y="1738"/>
                </a:lnTo>
                <a:lnTo>
                  <a:pt x="2139" y="1752"/>
                </a:lnTo>
                <a:lnTo>
                  <a:pt x="2168" y="1763"/>
                </a:lnTo>
                <a:lnTo>
                  <a:pt x="2200" y="1771"/>
                </a:lnTo>
                <a:lnTo>
                  <a:pt x="2233" y="1777"/>
                </a:lnTo>
                <a:lnTo>
                  <a:pt x="2272" y="1780"/>
                </a:lnTo>
                <a:lnTo>
                  <a:pt x="2313" y="1782"/>
                </a:lnTo>
                <a:lnTo>
                  <a:pt x="2354" y="1780"/>
                </a:lnTo>
                <a:lnTo>
                  <a:pt x="2401" y="1775"/>
                </a:lnTo>
                <a:lnTo>
                  <a:pt x="2458" y="1768"/>
                </a:lnTo>
                <a:lnTo>
                  <a:pt x="2522" y="1755"/>
                </a:lnTo>
                <a:lnTo>
                  <a:pt x="2511" y="1579"/>
                </a:lnTo>
                <a:lnTo>
                  <a:pt x="2345" y="1584"/>
                </a:lnTo>
                <a:lnTo>
                  <a:pt x="2309" y="1583"/>
                </a:lnTo>
                <a:lnTo>
                  <a:pt x="2283" y="1576"/>
                </a:lnTo>
                <a:lnTo>
                  <a:pt x="2263" y="1562"/>
                </a:lnTo>
                <a:lnTo>
                  <a:pt x="2251" y="1544"/>
                </a:lnTo>
                <a:lnTo>
                  <a:pt x="2242" y="1519"/>
                </a:lnTo>
                <a:lnTo>
                  <a:pt x="2237" y="1482"/>
                </a:lnTo>
                <a:lnTo>
                  <a:pt x="2233" y="1436"/>
                </a:lnTo>
                <a:lnTo>
                  <a:pt x="2231" y="1380"/>
                </a:lnTo>
                <a:lnTo>
                  <a:pt x="2231" y="934"/>
                </a:lnTo>
                <a:lnTo>
                  <a:pt x="2513" y="934"/>
                </a:lnTo>
                <a:lnTo>
                  <a:pt x="2513" y="744"/>
                </a:lnTo>
                <a:lnTo>
                  <a:pt x="2231" y="744"/>
                </a:lnTo>
                <a:lnTo>
                  <a:pt x="2231" y="449"/>
                </a:lnTo>
                <a:lnTo>
                  <a:pt x="2012" y="449"/>
                </a:lnTo>
                <a:lnTo>
                  <a:pt x="2012" y="744"/>
                </a:lnTo>
                <a:lnTo>
                  <a:pt x="1881" y="744"/>
                </a:lnTo>
                <a:lnTo>
                  <a:pt x="1881" y="934"/>
                </a:lnTo>
                <a:lnTo>
                  <a:pt x="2012" y="934"/>
                </a:lnTo>
                <a:lnTo>
                  <a:pt x="2012" y="1405"/>
                </a:lnTo>
                <a:lnTo>
                  <a:pt x="2016" y="1505"/>
                </a:lnTo>
                <a:lnTo>
                  <a:pt x="2028" y="1588"/>
                </a:lnTo>
                <a:lnTo>
                  <a:pt x="2037" y="1623"/>
                </a:lnTo>
                <a:lnTo>
                  <a:pt x="2047" y="1655"/>
                </a:lnTo>
                <a:lnTo>
                  <a:pt x="2062" y="1681"/>
                </a:lnTo>
                <a:lnTo>
                  <a:pt x="2069" y="1692"/>
                </a:lnTo>
                <a:lnTo>
                  <a:pt x="2076" y="1703"/>
                </a:lnTo>
                <a:close/>
                <a:moveTo>
                  <a:pt x="941" y="670"/>
                </a:moveTo>
                <a:lnTo>
                  <a:pt x="961" y="640"/>
                </a:lnTo>
                <a:lnTo>
                  <a:pt x="984" y="615"/>
                </a:lnTo>
                <a:lnTo>
                  <a:pt x="1010" y="592"/>
                </a:lnTo>
                <a:lnTo>
                  <a:pt x="1042" y="575"/>
                </a:lnTo>
                <a:lnTo>
                  <a:pt x="1078" y="560"/>
                </a:lnTo>
                <a:lnTo>
                  <a:pt x="1115" y="552"/>
                </a:lnTo>
                <a:lnTo>
                  <a:pt x="1157" y="545"/>
                </a:lnTo>
                <a:lnTo>
                  <a:pt x="1203" y="543"/>
                </a:lnTo>
                <a:lnTo>
                  <a:pt x="1249" y="545"/>
                </a:lnTo>
                <a:lnTo>
                  <a:pt x="1292" y="552"/>
                </a:lnTo>
                <a:lnTo>
                  <a:pt x="1311" y="555"/>
                </a:lnTo>
                <a:lnTo>
                  <a:pt x="1331" y="560"/>
                </a:lnTo>
                <a:lnTo>
                  <a:pt x="1364" y="575"/>
                </a:lnTo>
                <a:lnTo>
                  <a:pt x="1396" y="592"/>
                </a:lnTo>
                <a:lnTo>
                  <a:pt x="1423" y="615"/>
                </a:lnTo>
                <a:lnTo>
                  <a:pt x="1435" y="627"/>
                </a:lnTo>
                <a:lnTo>
                  <a:pt x="1446" y="640"/>
                </a:lnTo>
                <a:lnTo>
                  <a:pt x="1465" y="670"/>
                </a:lnTo>
                <a:lnTo>
                  <a:pt x="1483" y="703"/>
                </a:lnTo>
                <a:lnTo>
                  <a:pt x="1497" y="742"/>
                </a:lnTo>
                <a:lnTo>
                  <a:pt x="1508" y="784"/>
                </a:lnTo>
                <a:lnTo>
                  <a:pt x="1518" y="834"/>
                </a:lnTo>
                <a:lnTo>
                  <a:pt x="1525" y="887"/>
                </a:lnTo>
                <a:lnTo>
                  <a:pt x="1531" y="945"/>
                </a:lnTo>
                <a:lnTo>
                  <a:pt x="1534" y="1006"/>
                </a:lnTo>
                <a:lnTo>
                  <a:pt x="1536" y="1073"/>
                </a:lnTo>
                <a:lnTo>
                  <a:pt x="1532" y="1202"/>
                </a:lnTo>
                <a:lnTo>
                  <a:pt x="1518" y="1311"/>
                </a:lnTo>
                <a:lnTo>
                  <a:pt x="1509" y="1357"/>
                </a:lnTo>
                <a:lnTo>
                  <a:pt x="1497" y="1399"/>
                </a:lnTo>
                <a:lnTo>
                  <a:pt x="1483" y="1436"/>
                </a:lnTo>
                <a:lnTo>
                  <a:pt x="1467" y="1468"/>
                </a:lnTo>
                <a:lnTo>
                  <a:pt x="1449" y="1496"/>
                </a:lnTo>
                <a:lnTo>
                  <a:pt x="1426" y="1519"/>
                </a:lnTo>
                <a:lnTo>
                  <a:pt x="1398" y="1539"/>
                </a:lnTo>
                <a:lnTo>
                  <a:pt x="1384" y="1547"/>
                </a:lnTo>
                <a:lnTo>
                  <a:pt x="1368" y="1556"/>
                </a:lnTo>
                <a:lnTo>
                  <a:pt x="1332" y="1569"/>
                </a:lnTo>
                <a:lnTo>
                  <a:pt x="1294" y="1577"/>
                </a:lnTo>
                <a:lnTo>
                  <a:pt x="1251" y="1583"/>
                </a:lnTo>
                <a:lnTo>
                  <a:pt x="1203" y="1584"/>
                </a:lnTo>
                <a:lnTo>
                  <a:pt x="1157" y="1583"/>
                </a:lnTo>
                <a:lnTo>
                  <a:pt x="1113" y="1577"/>
                </a:lnTo>
                <a:lnTo>
                  <a:pt x="1074" y="1569"/>
                </a:lnTo>
                <a:lnTo>
                  <a:pt x="1039" y="1555"/>
                </a:lnTo>
                <a:lnTo>
                  <a:pt x="1009" y="1539"/>
                </a:lnTo>
                <a:lnTo>
                  <a:pt x="995" y="1528"/>
                </a:lnTo>
                <a:lnTo>
                  <a:pt x="980" y="1518"/>
                </a:lnTo>
                <a:lnTo>
                  <a:pt x="957" y="1495"/>
                </a:lnTo>
                <a:lnTo>
                  <a:pt x="938" y="1466"/>
                </a:lnTo>
                <a:lnTo>
                  <a:pt x="922" y="1435"/>
                </a:lnTo>
                <a:lnTo>
                  <a:pt x="908" y="1398"/>
                </a:lnTo>
                <a:lnTo>
                  <a:pt x="897" y="1355"/>
                </a:lnTo>
                <a:lnTo>
                  <a:pt x="887" y="1308"/>
                </a:lnTo>
                <a:lnTo>
                  <a:pt x="879" y="1257"/>
                </a:lnTo>
                <a:lnTo>
                  <a:pt x="874" y="1200"/>
                </a:lnTo>
                <a:lnTo>
                  <a:pt x="871" y="1139"/>
                </a:lnTo>
                <a:lnTo>
                  <a:pt x="869" y="1072"/>
                </a:lnTo>
                <a:lnTo>
                  <a:pt x="871" y="1005"/>
                </a:lnTo>
                <a:lnTo>
                  <a:pt x="874" y="943"/>
                </a:lnTo>
                <a:lnTo>
                  <a:pt x="879" y="885"/>
                </a:lnTo>
                <a:lnTo>
                  <a:pt x="887" y="834"/>
                </a:lnTo>
                <a:lnTo>
                  <a:pt x="897" y="784"/>
                </a:lnTo>
                <a:lnTo>
                  <a:pt x="910" y="742"/>
                </a:lnTo>
                <a:lnTo>
                  <a:pt x="924" y="703"/>
                </a:lnTo>
                <a:lnTo>
                  <a:pt x="941" y="670"/>
                </a:lnTo>
                <a:close/>
                <a:moveTo>
                  <a:pt x="4424" y="1763"/>
                </a:moveTo>
                <a:lnTo>
                  <a:pt x="3941" y="1763"/>
                </a:lnTo>
                <a:lnTo>
                  <a:pt x="3941" y="372"/>
                </a:lnTo>
                <a:lnTo>
                  <a:pt x="4424" y="372"/>
                </a:lnTo>
                <a:lnTo>
                  <a:pt x="4502" y="374"/>
                </a:lnTo>
                <a:lnTo>
                  <a:pt x="4573" y="382"/>
                </a:lnTo>
                <a:lnTo>
                  <a:pt x="4636" y="395"/>
                </a:lnTo>
                <a:lnTo>
                  <a:pt x="4695" y="412"/>
                </a:lnTo>
                <a:lnTo>
                  <a:pt x="4748" y="435"/>
                </a:lnTo>
                <a:lnTo>
                  <a:pt x="4792" y="464"/>
                </a:lnTo>
                <a:lnTo>
                  <a:pt x="4831" y="495"/>
                </a:lnTo>
                <a:lnTo>
                  <a:pt x="4865" y="534"/>
                </a:lnTo>
                <a:lnTo>
                  <a:pt x="4893" y="578"/>
                </a:lnTo>
                <a:lnTo>
                  <a:pt x="4916" y="627"/>
                </a:lnTo>
                <a:lnTo>
                  <a:pt x="4937" y="682"/>
                </a:lnTo>
                <a:lnTo>
                  <a:pt x="4946" y="712"/>
                </a:lnTo>
                <a:lnTo>
                  <a:pt x="4953" y="742"/>
                </a:lnTo>
                <a:lnTo>
                  <a:pt x="4965" y="809"/>
                </a:lnTo>
                <a:lnTo>
                  <a:pt x="4976" y="881"/>
                </a:lnTo>
                <a:lnTo>
                  <a:pt x="4981" y="961"/>
                </a:lnTo>
                <a:lnTo>
                  <a:pt x="4983" y="1043"/>
                </a:lnTo>
                <a:lnTo>
                  <a:pt x="4981" y="1128"/>
                </a:lnTo>
                <a:lnTo>
                  <a:pt x="4980" y="1169"/>
                </a:lnTo>
                <a:lnTo>
                  <a:pt x="4976" y="1207"/>
                </a:lnTo>
                <a:lnTo>
                  <a:pt x="4969" y="1280"/>
                </a:lnTo>
                <a:lnTo>
                  <a:pt x="4958" y="1345"/>
                </a:lnTo>
                <a:lnTo>
                  <a:pt x="4944" y="1403"/>
                </a:lnTo>
                <a:lnTo>
                  <a:pt x="4927" y="1461"/>
                </a:lnTo>
                <a:lnTo>
                  <a:pt x="4904" y="1514"/>
                </a:lnTo>
                <a:lnTo>
                  <a:pt x="4877" y="1565"/>
                </a:lnTo>
                <a:lnTo>
                  <a:pt x="4843" y="1611"/>
                </a:lnTo>
                <a:lnTo>
                  <a:pt x="4804" y="1651"/>
                </a:lnTo>
                <a:lnTo>
                  <a:pt x="4758" y="1685"/>
                </a:lnTo>
                <a:lnTo>
                  <a:pt x="4705" y="1713"/>
                </a:lnTo>
                <a:lnTo>
                  <a:pt x="4677" y="1725"/>
                </a:lnTo>
                <a:lnTo>
                  <a:pt x="4645" y="1734"/>
                </a:lnTo>
                <a:lnTo>
                  <a:pt x="4578" y="1750"/>
                </a:lnTo>
                <a:lnTo>
                  <a:pt x="4505" y="1759"/>
                </a:lnTo>
                <a:lnTo>
                  <a:pt x="4424" y="1763"/>
                </a:lnTo>
                <a:close/>
                <a:moveTo>
                  <a:pt x="4748" y="1043"/>
                </a:moveTo>
                <a:lnTo>
                  <a:pt x="4744" y="927"/>
                </a:lnTo>
                <a:lnTo>
                  <a:pt x="4739" y="874"/>
                </a:lnTo>
                <a:lnTo>
                  <a:pt x="4732" y="827"/>
                </a:lnTo>
                <a:lnTo>
                  <a:pt x="4712" y="746"/>
                </a:lnTo>
                <a:lnTo>
                  <a:pt x="4700" y="710"/>
                </a:lnTo>
                <a:lnTo>
                  <a:pt x="4684" y="680"/>
                </a:lnTo>
                <a:lnTo>
                  <a:pt x="4666" y="654"/>
                </a:lnTo>
                <a:lnTo>
                  <a:pt x="4645" y="631"/>
                </a:lnTo>
                <a:lnTo>
                  <a:pt x="4619" y="612"/>
                </a:lnTo>
                <a:lnTo>
                  <a:pt x="4589" y="596"/>
                </a:lnTo>
                <a:lnTo>
                  <a:pt x="4553" y="585"/>
                </a:lnTo>
                <a:lnTo>
                  <a:pt x="4514" y="576"/>
                </a:lnTo>
                <a:lnTo>
                  <a:pt x="4472" y="571"/>
                </a:lnTo>
                <a:lnTo>
                  <a:pt x="4424" y="569"/>
                </a:lnTo>
                <a:lnTo>
                  <a:pt x="4167" y="569"/>
                </a:lnTo>
                <a:lnTo>
                  <a:pt x="4167" y="1563"/>
                </a:lnTo>
                <a:lnTo>
                  <a:pt x="4424" y="1563"/>
                </a:lnTo>
                <a:lnTo>
                  <a:pt x="4472" y="1562"/>
                </a:lnTo>
                <a:lnTo>
                  <a:pt x="4516" y="1555"/>
                </a:lnTo>
                <a:lnTo>
                  <a:pt x="4557" y="1542"/>
                </a:lnTo>
                <a:lnTo>
                  <a:pt x="4592" y="1526"/>
                </a:lnTo>
                <a:lnTo>
                  <a:pt x="4624" y="1505"/>
                </a:lnTo>
                <a:lnTo>
                  <a:pt x="4638" y="1493"/>
                </a:lnTo>
                <a:lnTo>
                  <a:pt x="4650" y="1481"/>
                </a:lnTo>
                <a:lnTo>
                  <a:pt x="4673" y="1451"/>
                </a:lnTo>
                <a:lnTo>
                  <a:pt x="4693" y="1415"/>
                </a:lnTo>
                <a:lnTo>
                  <a:pt x="4709" y="1377"/>
                </a:lnTo>
                <a:lnTo>
                  <a:pt x="4719" y="1338"/>
                </a:lnTo>
                <a:lnTo>
                  <a:pt x="4730" y="1297"/>
                </a:lnTo>
                <a:lnTo>
                  <a:pt x="4735" y="1255"/>
                </a:lnTo>
                <a:lnTo>
                  <a:pt x="4744" y="1160"/>
                </a:lnTo>
                <a:lnTo>
                  <a:pt x="4748" y="1043"/>
                </a:lnTo>
                <a:close/>
                <a:moveTo>
                  <a:pt x="5946" y="1579"/>
                </a:moveTo>
                <a:lnTo>
                  <a:pt x="6002" y="1574"/>
                </a:lnTo>
                <a:lnTo>
                  <a:pt x="6008" y="1738"/>
                </a:lnTo>
                <a:lnTo>
                  <a:pt x="5894" y="1759"/>
                </a:lnTo>
                <a:lnTo>
                  <a:pt x="5788" y="1773"/>
                </a:lnTo>
                <a:lnTo>
                  <a:pt x="5689" y="1782"/>
                </a:lnTo>
                <a:lnTo>
                  <a:pt x="5595" y="1785"/>
                </a:lnTo>
                <a:lnTo>
                  <a:pt x="5541" y="1784"/>
                </a:lnTo>
                <a:lnTo>
                  <a:pt x="5491" y="1777"/>
                </a:lnTo>
                <a:lnTo>
                  <a:pt x="5443" y="1768"/>
                </a:lnTo>
                <a:lnTo>
                  <a:pt x="5401" y="1754"/>
                </a:lnTo>
                <a:lnTo>
                  <a:pt x="5362" y="1736"/>
                </a:lnTo>
                <a:lnTo>
                  <a:pt x="5326" y="1715"/>
                </a:lnTo>
                <a:lnTo>
                  <a:pt x="5296" y="1690"/>
                </a:lnTo>
                <a:lnTo>
                  <a:pt x="5270" y="1660"/>
                </a:lnTo>
                <a:lnTo>
                  <a:pt x="5247" y="1629"/>
                </a:lnTo>
                <a:lnTo>
                  <a:pt x="5226" y="1590"/>
                </a:lnTo>
                <a:lnTo>
                  <a:pt x="5210" y="1547"/>
                </a:lnTo>
                <a:lnTo>
                  <a:pt x="5196" y="1500"/>
                </a:lnTo>
                <a:lnTo>
                  <a:pt x="5185" y="1449"/>
                </a:lnTo>
                <a:lnTo>
                  <a:pt x="5178" y="1392"/>
                </a:lnTo>
                <a:lnTo>
                  <a:pt x="5172" y="1331"/>
                </a:lnTo>
                <a:lnTo>
                  <a:pt x="5171" y="1265"/>
                </a:lnTo>
                <a:lnTo>
                  <a:pt x="5172" y="1200"/>
                </a:lnTo>
                <a:lnTo>
                  <a:pt x="5178" y="1139"/>
                </a:lnTo>
                <a:lnTo>
                  <a:pt x="5187" y="1082"/>
                </a:lnTo>
                <a:lnTo>
                  <a:pt x="5199" y="1029"/>
                </a:lnTo>
                <a:lnTo>
                  <a:pt x="5215" y="980"/>
                </a:lnTo>
                <a:lnTo>
                  <a:pt x="5234" y="936"/>
                </a:lnTo>
                <a:lnTo>
                  <a:pt x="5256" y="895"/>
                </a:lnTo>
                <a:lnTo>
                  <a:pt x="5268" y="878"/>
                </a:lnTo>
                <a:lnTo>
                  <a:pt x="5282" y="860"/>
                </a:lnTo>
                <a:lnTo>
                  <a:pt x="5311" y="828"/>
                </a:lnTo>
                <a:lnTo>
                  <a:pt x="5344" y="800"/>
                </a:lnTo>
                <a:lnTo>
                  <a:pt x="5381" y="777"/>
                </a:lnTo>
                <a:lnTo>
                  <a:pt x="5420" y="758"/>
                </a:lnTo>
                <a:lnTo>
                  <a:pt x="5463" y="744"/>
                </a:lnTo>
                <a:lnTo>
                  <a:pt x="5510" y="733"/>
                </a:lnTo>
                <a:lnTo>
                  <a:pt x="5560" y="728"/>
                </a:lnTo>
                <a:lnTo>
                  <a:pt x="5613" y="724"/>
                </a:lnTo>
                <a:lnTo>
                  <a:pt x="5666" y="726"/>
                </a:lnTo>
                <a:lnTo>
                  <a:pt x="5714" y="731"/>
                </a:lnTo>
                <a:lnTo>
                  <a:pt x="5760" y="742"/>
                </a:lnTo>
                <a:lnTo>
                  <a:pt x="5801" y="754"/>
                </a:lnTo>
                <a:lnTo>
                  <a:pt x="5840" y="770"/>
                </a:lnTo>
                <a:lnTo>
                  <a:pt x="5875" y="790"/>
                </a:lnTo>
                <a:lnTo>
                  <a:pt x="5907" y="814"/>
                </a:lnTo>
                <a:lnTo>
                  <a:pt x="5935" y="841"/>
                </a:lnTo>
                <a:lnTo>
                  <a:pt x="5948" y="857"/>
                </a:lnTo>
                <a:lnTo>
                  <a:pt x="5960" y="872"/>
                </a:lnTo>
                <a:lnTo>
                  <a:pt x="5981" y="906"/>
                </a:lnTo>
                <a:lnTo>
                  <a:pt x="6001" y="945"/>
                </a:lnTo>
                <a:lnTo>
                  <a:pt x="6015" y="987"/>
                </a:lnTo>
                <a:lnTo>
                  <a:pt x="6027" y="1031"/>
                </a:lnTo>
                <a:lnTo>
                  <a:pt x="6036" y="1080"/>
                </a:lnTo>
                <a:lnTo>
                  <a:pt x="6040" y="1133"/>
                </a:lnTo>
                <a:lnTo>
                  <a:pt x="6041" y="1190"/>
                </a:lnTo>
                <a:lnTo>
                  <a:pt x="6027" y="1348"/>
                </a:lnTo>
                <a:lnTo>
                  <a:pt x="5395" y="1348"/>
                </a:lnTo>
                <a:lnTo>
                  <a:pt x="5399" y="1406"/>
                </a:lnTo>
                <a:lnTo>
                  <a:pt x="5404" y="1433"/>
                </a:lnTo>
                <a:lnTo>
                  <a:pt x="5410" y="1458"/>
                </a:lnTo>
                <a:lnTo>
                  <a:pt x="5427" y="1500"/>
                </a:lnTo>
                <a:lnTo>
                  <a:pt x="5438" y="1518"/>
                </a:lnTo>
                <a:lnTo>
                  <a:pt x="5450" y="1533"/>
                </a:lnTo>
                <a:lnTo>
                  <a:pt x="5466" y="1547"/>
                </a:lnTo>
                <a:lnTo>
                  <a:pt x="5482" y="1558"/>
                </a:lnTo>
                <a:lnTo>
                  <a:pt x="5503" y="1569"/>
                </a:lnTo>
                <a:lnTo>
                  <a:pt x="5526" y="1577"/>
                </a:lnTo>
                <a:lnTo>
                  <a:pt x="5553" y="1584"/>
                </a:lnTo>
                <a:lnTo>
                  <a:pt x="5581" y="1588"/>
                </a:lnTo>
                <a:lnTo>
                  <a:pt x="5649" y="1592"/>
                </a:lnTo>
                <a:lnTo>
                  <a:pt x="5795" y="1590"/>
                </a:lnTo>
                <a:lnTo>
                  <a:pt x="5946" y="1579"/>
                </a:lnTo>
                <a:close/>
                <a:moveTo>
                  <a:pt x="5824" y="1177"/>
                </a:moveTo>
                <a:lnTo>
                  <a:pt x="5820" y="1109"/>
                </a:lnTo>
                <a:lnTo>
                  <a:pt x="5811" y="1050"/>
                </a:lnTo>
                <a:lnTo>
                  <a:pt x="5804" y="1026"/>
                </a:lnTo>
                <a:lnTo>
                  <a:pt x="5795" y="1005"/>
                </a:lnTo>
                <a:lnTo>
                  <a:pt x="5787" y="985"/>
                </a:lnTo>
                <a:lnTo>
                  <a:pt x="5774" y="969"/>
                </a:lnTo>
                <a:lnTo>
                  <a:pt x="5762" y="954"/>
                </a:lnTo>
                <a:lnTo>
                  <a:pt x="5748" y="941"/>
                </a:lnTo>
                <a:lnTo>
                  <a:pt x="5710" y="924"/>
                </a:lnTo>
                <a:lnTo>
                  <a:pt x="5689" y="917"/>
                </a:lnTo>
                <a:lnTo>
                  <a:pt x="5666" y="911"/>
                </a:lnTo>
                <a:lnTo>
                  <a:pt x="5613" y="908"/>
                </a:lnTo>
                <a:lnTo>
                  <a:pt x="5560" y="911"/>
                </a:lnTo>
                <a:lnTo>
                  <a:pt x="5537" y="917"/>
                </a:lnTo>
                <a:lnTo>
                  <a:pt x="5514" y="924"/>
                </a:lnTo>
                <a:lnTo>
                  <a:pt x="5477" y="943"/>
                </a:lnTo>
                <a:lnTo>
                  <a:pt x="5461" y="955"/>
                </a:lnTo>
                <a:lnTo>
                  <a:pt x="5447" y="971"/>
                </a:lnTo>
                <a:lnTo>
                  <a:pt x="5424" y="1006"/>
                </a:lnTo>
                <a:lnTo>
                  <a:pt x="5415" y="1029"/>
                </a:lnTo>
                <a:lnTo>
                  <a:pt x="5408" y="1054"/>
                </a:lnTo>
                <a:lnTo>
                  <a:pt x="5397" y="1110"/>
                </a:lnTo>
                <a:lnTo>
                  <a:pt x="5394" y="1177"/>
                </a:lnTo>
                <a:lnTo>
                  <a:pt x="5824" y="1177"/>
                </a:lnTo>
                <a:close/>
                <a:moveTo>
                  <a:pt x="6146" y="747"/>
                </a:moveTo>
                <a:lnTo>
                  <a:pt x="6378" y="747"/>
                </a:lnTo>
                <a:lnTo>
                  <a:pt x="6574" y="1574"/>
                </a:lnTo>
                <a:lnTo>
                  <a:pt x="6639" y="1574"/>
                </a:lnTo>
                <a:lnTo>
                  <a:pt x="6843" y="747"/>
                </a:lnTo>
                <a:lnTo>
                  <a:pt x="7069" y="747"/>
                </a:lnTo>
                <a:lnTo>
                  <a:pt x="6804" y="1763"/>
                </a:lnTo>
                <a:lnTo>
                  <a:pt x="6409" y="1763"/>
                </a:lnTo>
                <a:lnTo>
                  <a:pt x="6146" y="747"/>
                </a:lnTo>
                <a:close/>
                <a:moveTo>
                  <a:pt x="7953" y="1579"/>
                </a:moveTo>
                <a:lnTo>
                  <a:pt x="8009" y="1574"/>
                </a:lnTo>
                <a:lnTo>
                  <a:pt x="8014" y="1738"/>
                </a:lnTo>
                <a:lnTo>
                  <a:pt x="7901" y="1759"/>
                </a:lnTo>
                <a:lnTo>
                  <a:pt x="7795" y="1773"/>
                </a:lnTo>
                <a:lnTo>
                  <a:pt x="7696" y="1782"/>
                </a:lnTo>
                <a:lnTo>
                  <a:pt x="7602" y="1785"/>
                </a:lnTo>
                <a:lnTo>
                  <a:pt x="7547" y="1784"/>
                </a:lnTo>
                <a:lnTo>
                  <a:pt x="7498" y="1777"/>
                </a:lnTo>
                <a:lnTo>
                  <a:pt x="7450" y="1768"/>
                </a:lnTo>
                <a:lnTo>
                  <a:pt x="7407" y="1754"/>
                </a:lnTo>
                <a:lnTo>
                  <a:pt x="7369" y="1736"/>
                </a:lnTo>
                <a:lnTo>
                  <a:pt x="7333" y="1715"/>
                </a:lnTo>
                <a:lnTo>
                  <a:pt x="7303" y="1690"/>
                </a:lnTo>
                <a:lnTo>
                  <a:pt x="7277" y="1660"/>
                </a:lnTo>
                <a:lnTo>
                  <a:pt x="7254" y="1629"/>
                </a:lnTo>
                <a:lnTo>
                  <a:pt x="7232" y="1590"/>
                </a:lnTo>
                <a:lnTo>
                  <a:pt x="7216" y="1547"/>
                </a:lnTo>
                <a:lnTo>
                  <a:pt x="7202" y="1500"/>
                </a:lnTo>
                <a:lnTo>
                  <a:pt x="7192" y="1449"/>
                </a:lnTo>
                <a:lnTo>
                  <a:pt x="7185" y="1392"/>
                </a:lnTo>
                <a:lnTo>
                  <a:pt x="7179" y="1331"/>
                </a:lnTo>
                <a:lnTo>
                  <a:pt x="7177" y="1265"/>
                </a:lnTo>
                <a:lnTo>
                  <a:pt x="7179" y="1200"/>
                </a:lnTo>
                <a:lnTo>
                  <a:pt x="7185" y="1139"/>
                </a:lnTo>
                <a:lnTo>
                  <a:pt x="7193" y="1082"/>
                </a:lnTo>
                <a:lnTo>
                  <a:pt x="7206" y="1029"/>
                </a:lnTo>
                <a:lnTo>
                  <a:pt x="7222" y="980"/>
                </a:lnTo>
                <a:lnTo>
                  <a:pt x="7241" y="936"/>
                </a:lnTo>
                <a:lnTo>
                  <a:pt x="7262" y="895"/>
                </a:lnTo>
                <a:lnTo>
                  <a:pt x="7275" y="878"/>
                </a:lnTo>
                <a:lnTo>
                  <a:pt x="7289" y="860"/>
                </a:lnTo>
                <a:lnTo>
                  <a:pt x="7317" y="828"/>
                </a:lnTo>
                <a:lnTo>
                  <a:pt x="7351" y="800"/>
                </a:lnTo>
                <a:lnTo>
                  <a:pt x="7388" y="777"/>
                </a:lnTo>
                <a:lnTo>
                  <a:pt x="7427" y="758"/>
                </a:lnTo>
                <a:lnTo>
                  <a:pt x="7469" y="744"/>
                </a:lnTo>
                <a:lnTo>
                  <a:pt x="7517" y="733"/>
                </a:lnTo>
                <a:lnTo>
                  <a:pt x="7567" y="728"/>
                </a:lnTo>
                <a:lnTo>
                  <a:pt x="7620" y="724"/>
                </a:lnTo>
                <a:lnTo>
                  <a:pt x="7673" y="726"/>
                </a:lnTo>
                <a:lnTo>
                  <a:pt x="7721" y="731"/>
                </a:lnTo>
                <a:lnTo>
                  <a:pt x="7767" y="742"/>
                </a:lnTo>
                <a:lnTo>
                  <a:pt x="7807" y="754"/>
                </a:lnTo>
                <a:lnTo>
                  <a:pt x="7846" y="770"/>
                </a:lnTo>
                <a:lnTo>
                  <a:pt x="7882" y="790"/>
                </a:lnTo>
                <a:lnTo>
                  <a:pt x="7914" y="814"/>
                </a:lnTo>
                <a:lnTo>
                  <a:pt x="7942" y="841"/>
                </a:lnTo>
                <a:lnTo>
                  <a:pt x="7954" y="857"/>
                </a:lnTo>
                <a:lnTo>
                  <a:pt x="7967" y="872"/>
                </a:lnTo>
                <a:lnTo>
                  <a:pt x="7988" y="906"/>
                </a:lnTo>
                <a:lnTo>
                  <a:pt x="8007" y="945"/>
                </a:lnTo>
                <a:lnTo>
                  <a:pt x="8022" y="987"/>
                </a:lnTo>
                <a:lnTo>
                  <a:pt x="8034" y="1031"/>
                </a:lnTo>
                <a:lnTo>
                  <a:pt x="8043" y="1080"/>
                </a:lnTo>
                <a:lnTo>
                  <a:pt x="8046" y="1133"/>
                </a:lnTo>
                <a:lnTo>
                  <a:pt x="8048" y="1190"/>
                </a:lnTo>
                <a:lnTo>
                  <a:pt x="8034" y="1348"/>
                </a:lnTo>
                <a:lnTo>
                  <a:pt x="7402" y="1348"/>
                </a:lnTo>
                <a:lnTo>
                  <a:pt x="7406" y="1406"/>
                </a:lnTo>
                <a:lnTo>
                  <a:pt x="7411" y="1433"/>
                </a:lnTo>
                <a:lnTo>
                  <a:pt x="7416" y="1458"/>
                </a:lnTo>
                <a:lnTo>
                  <a:pt x="7434" y="1500"/>
                </a:lnTo>
                <a:lnTo>
                  <a:pt x="7445" y="1518"/>
                </a:lnTo>
                <a:lnTo>
                  <a:pt x="7457" y="1533"/>
                </a:lnTo>
                <a:lnTo>
                  <a:pt x="7473" y="1547"/>
                </a:lnTo>
                <a:lnTo>
                  <a:pt x="7489" y="1558"/>
                </a:lnTo>
                <a:lnTo>
                  <a:pt x="7510" y="1569"/>
                </a:lnTo>
                <a:lnTo>
                  <a:pt x="7533" y="1577"/>
                </a:lnTo>
                <a:lnTo>
                  <a:pt x="7560" y="1584"/>
                </a:lnTo>
                <a:lnTo>
                  <a:pt x="7588" y="1588"/>
                </a:lnTo>
                <a:lnTo>
                  <a:pt x="7655" y="1592"/>
                </a:lnTo>
                <a:lnTo>
                  <a:pt x="7802" y="1590"/>
                </a:lnTo>
                <a:lnTo>
                  <a:pt x="7953" y="1579"/>
                </a:lnTo>
                <a:close/>
                <a:moveTo>
                  <a:pt x="7830" y="1177"/>
                </a:moveTo>
                <a:lnTo>
                  <a:pt x="7827" y="1109"/>
                </a:lnTo>
                <a:lnTo>
                  <a:pt x="7818" y="1050"/>
                </a:lnTo>
                <a:lnTo>
                  <a:pt x="7811" y="1026"/>
                </a:lnTo>
                <a:lnTo>
                  <a:pt x="7802" y="1005"/>
                </a:lnTo>
                <a:lnTo>
                  <a:pt x="7793" y="985"/>
                </a:lnTo>
                <a:lnTo>
                  <a:pt x="7781" y="969"/>
                </a:lnTo>
                <a:lnTo>
                  <a:pt x="7768" y="954"/>
                </a:lnTo>
                <a:lnTo>
                  <a:pt x="7754" y="941"/>
                </a:lnTo>
                <a:lnTo>
                  <a:pt x="7717" y="924"/>
                </a:lnTo>
                <a:lnTo>
                  <a:pt x="7696" y="917"/>
                </a:lnTo>
                <a:lnTo>
                  <a:pt x="7673" y="911"/>
                </a:lnTo>
                <a:lnTo>
                  <a:pt x="7620" y="908"/>
                </a:lnTo>
                <a:lnTo>
                  <a:pt x="7567" y="911"/>
                </a:lnTo>
                <a:lnTo>
                  <a:pt x="7544" y="917"/>
                </a:lnTo>
                <a:lnTo>
                  <a:pt x="7521" y="924"/>
                </a:lnTo>
                <a:lnTo>
                  <a:pt x="7484" y="943"/>
                </a:lnTo>
                <a:lnTo>
                  <a:pt x="7468" y="955"/>
                </a:lnTo>
                <a:lnTo>
                  <a:pt x="7453" y="971"/>
                </a:lnTo>
                <a:lnTo>
                  <a:pt x="7430" y="1006"/>
                </a:lnTo>
                <a:lnTo>
                  <a:pt x="7422" y="1029"/>
                </a:lnTo>
                <a:lnTo>
                  <a:pt x="7415" y="1054"/>
                </a:lnTo>
                <a:lnTo>
                  <a:pt x="7404" y="1110"/>
                </a:lnTo>
                <a:lnTo>
                  <a:pt x="7400" y="1177"/>
                </a:lnTo>
                <a:lnTo>
                  <a:pt x="7830" y="1177"/>
                </a:lnTo>
                <a:close/>
                <a:moveTo>
                  <a:pt x="8275" y="324"/>
                </a:moveTo>
                <a:lnTo>
                  <a:pt x="8498" y="324"/>
                </a:lnTo>
                <a:lnTo>
                  <a:pt x="8498" y="1043"/>
                </a:lnTo>
                <a:lnTo>
                  <a:pt x="8498" y="1763"/>
                </a:lnTo>
                <a:lnTo>
                  <a:pt x="8275" y="1763"/>
                </a:lnTo>
                <a:lnTo>
                  <a:pt x="8275" y="1043"/>
                </a:lnTo>
                <a:lnTo>
                  <a:pt x="8275" y="324"/>
                </a:lnTo>
                <a:close/>
                <a:moveTo>
                  <a:pt x="8834" y="857"/>
                </a:moveTo>
                <a:lnTo>
                  <a:pt x="8862" y="827"/>
                </a:lnTo>
                <a:lnTo>
                  <a:pt x="8878" y="813"/>
                </a:lnTo>
                <a:lnTo>
                  <a:pt x="8894" y="798"/>
                </a:lnTo>
                <a:lnTo>
                  <a:pt x="8931" y="777"/>
                </a:lnTo>
                <a:lnTo>
                  <a:pt x="8974" y="758"/>
                </a:lnTo>
                <a:lnTo>
                  <a:pt x="9020" y="744"/>
                </a:lnTo>
                <a:lnTo>
                  <a:pt x="9069" y="733"/>
                </a:lnTo>
                <a:lnTo>
                  <a:pt x="9124" y="726"/>
                </a:lnTo>
                <a:lnTo>
                  <a:pt x="9184" y="724"/>
                </a:lnTo>
                <a:lnTo>
                  <a:pt x="9243" y="726"/>
                </a:lnTo>
                <a:lnTo>
                  <a:pt x="9297" y="733"/>
                </a:lnTo>
                <a:lnTo>
                  <a:pt x="9347" y="744"/>
                </a:lnTo>
                <a:lnTo>
                  <a:pt x="9393" y="758"/>
                </a:lnTo>
                <a:lnTo>
                  <a:pt x="9434" y="777"/>
                </a:lnTo>
                <a:lnTo>
                  <a:pt x="9471" y="798"/>
                </a:lnTo>
                <a:lnTo>
                  <a:pt x="9504" y="827"/>
                </a:lnTo>
                <a:lnTo>
                  <a:pt x="9519" y="841"/>
                </a:lnTo>
                <a:lnTo>
                  <a:pt x="9533" y="857"/>
                </a:lnTo>
                <a:lnTo>
                  <a:pt x="9558" y="892"/>
                </a:lnTo>
                <a:lnTo>
                  <a:pt x="9579" y="931"/>
                </a:lnTo>
                <a:lnTo>
                  <a:pt x="9596" y="975"/>
                </a:lnTo>
                <a:lnTo>
                  <a:pt x="9612" y="1022"/>
                </a:lnTo>
                <a:lnTo>
                  <a:pt x="9623" y="1073"/>
                </a:lnTo>
                <a:lnTo>
                  <a:pt x="9632" y="1130"/>
                </a:lnTo>
                <a:lnTo>
                  <a:pt x="9637" y="1190"/>
                </a:lnTo>
                <a:lnTo>
                  <a:pt x="9639" y="1253"/>
                </a:lnTo>
                <a:lnTo>
                  <a:pt x="9637" y="1317"/>
                </a:lnTo>
                <a:lnTo>
                  <a:pt x="9632" y="1377"/>
                </a:lnTo>
                <a:lnTo>
                  <a:pt x="9623" y="1433"/>
                </a:lnTo>
                <a:lnTo>
                  <a:pt x="9612" y="1484"/>
                </a:lnTo>
                <a:lnTo>
                  <a:pt x="9598" y="1532"/>
                </a:lnTo>
                <a:lnTo>
                  <a:pt x="9581" y="1576"/>
                </a:lnTo>
                <a:lnTo>
                  <a:pt x="9559" y="1614"/>
                </a:lnTo>
                <a:lnTo>
                  <a:pt x="9536" y="1651"/>
                </a:lnTo>
                <a:lnTo>
                  <a:pt x="9508" y="1681"/>
                </a:lnTo>
                <a:lnTo>
                  <a:pt x="9476" y="1710"/>
                </a:lnTo>
                <a:lnTo>
                  <a:pt x="9439" y="1733"/>
                </a:lnTo>
                <a:lnTo>
                  <a:pt x="9396" y="1752"/>
                </a:lnTo>
                <a:lnTo>
                  <a:pt x="9350" y="1766"/>
                </a:lnTo>
                <a:lnTo>
                  <a:pt x="9299" y="1777"/>
                </a:lnTo>
                <a:lnTo>
                  <a:pt x="9244" y="1782"/>
                </a:lnTo>
                <a:lnTo>
                  <a:pt x="9184" y="1785"/>
                </a:lnTo>
                <a:lnTo>
                  <a:pt x="9124" y="1782"/>
                </a:lnTo>
                <a:lnTo>
                  <a:pt x="9067" y="1777"/>
                </a:lnTo>
                <a:lnTo>
                  <a:pt x="9016" y="1766"/>
                </a:lnTo>
                <a:lnTo>
                  <a:pt x="8970" y="1752"/>
                </a:lnTo>
                <a:lnTo>
                  <a:pt x="8928" y="1733"/>
                </a:lnTo>
                <a:lnTo>
                  <a:pt x="8890" y="1710"/>
                </a:lnTo>
                <a:lnTo>
                  <a:pt x="8859" y="1681"/>
                </a:lnTo>
                <a:lnTo>
                  <a:pt x="8830" y="1651"/>
                </a:lnTo>
                <a:lnTo>
                  <a:pt x="8807" y="1614"/>
                </a:lnTo>
                <a:lnTo>
                  <a:pt x="8786" y="1576"/>
                </a:lnTo>
                <a:lnTo>
                  <a:pt x="8768" y="1532"/>
                </a:lnTo>
                <a:lnTo>
                  <a:pt x="8754" y="1484"/>
                </a:lnTo>
                <a:lnTo>
                  <a:pt x="8744" y="1433"/>
                </a:lnTo>
                <a:lnTo>
                  <a:pt x="8735" y="1377"/>
                </a:lnTo>
                <a:lnTo>
                  <a:pt x="8731" y="1317"/>
                </a:lnTo>
                <a:lnTo>
                  <a:pt x="8729" y="1253"/>
                </a:lnTo>
                <a:lnTo>
                  <a:pt x="8731" y="1190"/>
                </a:lnTo>
                <a:lnTo>
                  <a:pt x="8735" y="1130"/>
                </a:lnTo>
                <a:lnTo>
                  <a:pt x="8744" y="1073"/>
                </a:lnTo>
                <a:lnTo>
                  <a:pt x="8754" y="1022"/>
                </a:lnTo>
                <a:lnTo>
                  <a:pt x="8770" y="975"/>
                </a:lnTo>
                <a:lnTo>
                  <a:pt x="8788" y="931"/>
                </a:lnTo>
                <a:lnTo>
                  <a:pt x="8809" y="892"/>
                </a:lnTo>
                <a:lnTo>
                  <a:pt x="8834" y="857"/>
                </a:lnTo>
                <a:close/>
                <a:moveTo>
                  <a:pt x="9000" y="1518"/>
                </a:moveTo>
                <a:lnTo>
                  <a:pt x="9012" y="1535"/>
                </a:lnTo>
                <a:lnTo>
                  <a:pt x="9028" y="1553"/>
                </a:lnTo>
                <a:lnTo>
                  <a:pt x="9048" y="1567"/>
                </a:lnTo>
                <a:lnTo>
                  <a:pt x="9069" y="1577"/>
                </a:lnTo>
                <a:lnTo>
                  <a:pt x="9094" y="1586"/>
                </a:lnTo>
                <a:lnTo>
                  <a:pt x="9120" y="1593"/>
                </a:lnTo>
                <a:lnTo>
                  <a:pt x="9184" y="1599"/>
                </a:lnTo>
                <a:lnTo>
                  <a:pt x="9216" y="1597"/>
                </a:lnTo>
                <a:lnTo>
                  <a:pt x="9246" y="1593"/>
                </a:lnTo>
                <a:lnTo>
                  <a:pt x="9273" y="1586"/>
                </a:lnTo>
                <a:lnTo>
                  <a:pt x="9297" y="1577"/>
                </a:lnTo>
                <a:lnTo>
                  <a:pt x="9319" y="1567"/>
                </a:lnTo>
                <a:lnTo>
                  <a:pt x="9338" y="1553"/>
                </a:lnTo>
                <a:lnTo>
                  <a:pt x="9354" y="1535"/>
                </a:lnTo>
                <a:lnTo>
                  <a:pt x="9366" y="1518"/>
                </a:lnTo>
                <a:lnTo>
                  <a:pt x="9388" y="1470"/>
                </a:lnTo>
                <a:lnTo>
                  <a:pt x="9402" y="1410"/>
                </a:lnTo>
                <a:lnTo>
                  <a:pt x="9411" y="1336"/>
                </a:lnTo>
                <a:lnTo>
                  <a:pt x="9414" y="1251"/>
                </a:lnTo>
                <a:lnTo>
                  <a:pt x="9411" y="1165"/>
                </a:lnTo>
                <a:lnTo>
                  <a:pt x="9402" y="1093"/>
                </a:lnTo>
                <a:lnTo>
                  <a:pt x="9395" y="1063"/>
                </a:lnTo>
                <a:lnTo>
                  <a:pt x="9386" y="1035"/>
                </a:lnTo>
                <a:lnTo>
                  <a:pt x="9363" y="989"/>
                </a:lnTo>
                <a:lnTo>
                  <a:pt x="9349" y="971"/>
                </a:lnTo>
                <a:lnTo>
                  <a:pt x="9333" y="955"/>
                </a:lnTo>
                <a:lnTo>
                  <a:pt x="9294" y="931"/>
                </a:lnTo>
                <a:lnTo>
                  <a:pt x="9269" y="922"/>
                </a:lnTo>
                <a:lnTo>
                  <a:pt x="9244" y="917"/>
                </a:lnTo>
                <a:lnTo>
                  <a:pt x="9214" y="913"/>
                </a:lnTo>
                <a:lnTo>
                  <a:pt x="9184" y="911"/>
                </a:lnTo>
                <a:lnTo>
                  <a:pt x="9152" y="913"/>
                </a:lnTo>
                <a:lnTo>
                  <a:pt x="9124" y="917"/>
                </a:lnTo>
                <a:lnTo>
                  <a:pt x="9073" y="931"/>
                </a:lnTo>
                <a:lnTo>
                  <a:pt x="9051" y="941"/>
                </a:lnTo>
                <a:lnTo>
                  <a:pt x="9032" y="955"/>
                </a:lnTo>
                <a:lnTo>
                  <a:pt x="9016" y="971"/>
                </a:lnTo>
                <a:lnTo>
                  <a:pt x="9002" y="989"/>
                </a:lnTo>
                <a:lnTo>
                  <a:pt x="8991" y="1010"/>
                </a:lnTo>
                <a:lnTo>
                  <a:pt x="8981" y="1035"/>
                </a:lnTo>
                <a:lnTo>
                  <a:pt x="8965" y="1093"/>
                </a:lnTo>
                <a:lnTo>
                  <a:pt x="8956" y="1165"/>
                </a:lnTo>
                <a:lnTo>
                  <a:pt x="8952" y="1251"/>
                </a:lnTo>
                <a:lnTo>
                  <a:pt x="8956" y="1336"/>
                </a:lnTo>
                <a:lnTo>
                  <a:pt x="8965" y="1410"/>
                </a:lnTo>
                <a:lnTo>
                  <a:pt x="8979" y="1470"/>
                </a:lnTo>
                <a:lnTo>
                  <a:pt x="8989" y="1495"/>
                </a:lnTo>
                <a:lnTo>
                  <a:pt x="9000" y="1518"/>
                </a:lnTo>
                <a:close/>
                <a:moveTo>
                  <a:pt x="9858" y="2200"/>
                </a:moveTo>
                <a:lnTo>
                  <a:pt x="9858" y="1473"/>
                </a:lnTo>
                <a:lnTo>
                  <a:pt x="9858" y="747"/>
                </a:lnTo>
                <a:lnTo>
                  <a:pt x="10080" y="747"/>
                </a:lnTo>
                <a:lnTo>
                  <a:pt x="10080" y="811"/>
                </a:lnTo>
                <a:lnTo>
                  <a:pt x="10149" y="774"/>
                </a:lnTo>
                <a:lnTo>
                  <a:pt x="10216" y="746"/>
                </a:lnTo>
                <a:lnTo>
                  <a:pt x="10280" y="730"/>
                </a:lnTo>
                <a:lnTo>
                  <a:pt x="10341" y="724"/>
                </a:lnTo>
                <a:lnTo>
                  <a:pt x="10391" y="726"/>
                </a:lnTo>
                <a:lnTo>
                  <a:pt x="10437" y="733"/>
                </a:lnTo>
                <a:lnTo>
                  <a:pt x="10478" y="742"/>
                </a:lnTo>
                <a:lnTo>
                  <a:pt x="10517" y="756"/>
                </a:lnTo>
                <a:lnTo>
                  <a:pt x="10552" y="774"/>
                </a:lnTo>
                <a:lnTo>
                  <a:pt x="10584" y="795"/>
                </a:lnTo>
                <a:lnTo>
                  <a:pt x="10612" y="820"/>
                </a:lnTo>
                <a:lnTo>
                  <a:pt x="10637" y="850"/>
                </a:lnTo>
                <a:lnTo>
                  <a:pt x="10649" y="865"/>
                </a:lnTo>
                <a:lnTo>
                  <a:pt x="10660" y="881"/>
                </a:lnTo>
                <a:lnTo>
                  <a:pt x="10679" y="920"/>
                </a:lnTo>
                <a:lnTo>
                  <a:pt x="10695" y="964"/>
                </a:lnTo>
                <a:lnTo>
                  <a:pt x="10708" y="1013"/>
                </a:lnTo>
                <a:lnTo>
                  <a:pt x="10718" y="1066"/>
                </a:lnTo>
                <a:lnTo>
                  <a:pt x="10725" y="1126"/>
                </a:lnTo>
                <a:lnTo>
                  <a:pt x="10731" y="1191"/>
                </a:lnTo>
                <a:lnTo>
                  <a:pt x="10731" y="1260"/>
                </a:lnTo>
                <a:lnTo>
                  <a:pt x="10729" y="1331"/>
                </a:lnTo>
                <a:lnTo>
                  <a:pt x="10725" y="1394"/>
                </a:lnTo>
                <a:lnTo>
                  <a:pt x="10717" y="1454"/>
                </a:lnTo>
                <a:lnTo>
                  <a:pt x="10704" y="1507"/>
                </a:lnTo>
                <a:lnTo>
                  <a:pt x="10697" y="1532"/>
                </a:lnTo>
                <a:lnTo>
                  <a:pt x="10688" y="1555"/>
                </a:lnTo>
                <a:lnTo>
                  <a:pt x="10671" y="1597"/>
                </a:lnTo>
                <a:lnTo>
                  <a:pt x="10649" y="1636"/>
                </a:lnTo>
                <a:lnTo>
                  <a:pt x="10637" y="1651"/>
                </a:lnTo>
                <a:lnTo>
                  <a:pt x="10623" y="1667"/>
                </a:lnTo>
                <a:lnTo>
                  <a:pt x="10595" y="1696"/>
                </a:lnTo>
                <a:lnTo>
                  <a:pt x="10563" y="1718"/>
                </a:lnTo>
                <a:lnTo>
                  <a:pt x="10524" y="1740"/>
                </a:lnTo>
                <a:lnTo>
                  <a:pt x="10483" y="1755"/>
                </a:lnTo>
                <a:lnTo>
                  <a:pt x="10437" y="1768"/>
                </a:lnTo>
                <a:lnTo>
                  <a:pt x="10387" y="1777"/>
                </a:lnTo>
                <a:lnTo>
                  <a:pt x="10333" y="1784"/>
                </a:lnTo>
                <a:lnTo>
                  <a:pt x="10274" y="1785"/>
                </a:lnTo>
                <a:lnTo>
                  <a:pt x="10184" y="1780"/>
                </a:lnTo>
                <a:lnTo>
                  <a:pt x="10134" y="1775"/>
                </a:lnTo>
                <a:lnTo>
                  <a:pt x="10081" y="1766"/>
                </a:lnTo>
                <a:lnTo>
                  <a:pt x="10081" y="2200"/>
                </a:lnTo>
                <a:lnTo>
                  <a:pt x="9858" y="2200"/>
                </a:lnTo>
                <a:close/>
                <a:moveTo>
                  <a:pt x="10303" y="922"/>
                </a:moveTo>
                <a:lnTo>
                  <a:pt x="10255" y="925"/>
                </a:lnTo>
                <a:lnTo>
                  <a:pt x="10207" y="932"/>
                </a:lnTo>
                <a:lnTo>
                  <a:pt x="10159" y="946"/>
                </a:lnTo>
                <a:lnTo>
                  <a:pt x="10111" y="964"/>
                </a:lnTo>
                <a:lnTo>
                  <a:pt x="10081" y="978"/>
                </a:lnTo>
                <a:lnTo>
                  <a:pt x="10081" y="1577"/>
                </a:lnTo>
                <a:lnTo>
                  <a:pt x="10166" y="1590"/>
                </a:lnTo>
                <a:lnTo>
                  <a:pt x="10212" y="1593"/>
                </a:lnTo>
                <a:lnTo>
                  <a:pt x="10260" y="1593"/>
                </a:lnTo>
                <a:lnTo>
                  <a:pt x="10294" y="1593"/>
                </a:lnTo>
                <a:lnTo>
                  <a:pt x="10324" y="1590"/>
                </a:lnTo>
                <a:lnTo>
                  <a:pt x="10377" y="1574"/>
                </a:lnTo>
                <a:lnTo>
                  <a:pt x="10400" y="1563"/>
                </a:lnTo>
                <a:lnTo>
                  <a:pt x="10421" y="1549"/>
                </a:lnTo>
                <a:lnTo>
                  <a:pt x="10437" y="1533"/>
                </a:lnTo>
                <a:lnTo>
                  <a:pt x="10453" y="1514"/>
                </a:lnTo>
                <a:lnTo>
                  <a:pt x="10465" y="1493"/>
                </a:lnTo>
                <a:lnTo>
                  <a:pt x="10476" y="1468"/>
                </a:lnTo>
                <a:lnTo>
                  <a:pt x="10485" y="1440"/>
                </a:lnTo>
                <a:lnTo>
                  <a:pt x="10492" y="1408"/>
                </a:lnTo>
                <a:lnTo>
                  <a:pt x="10502" y="1332"/>
                </a:lnTo>
                <a:lnTo>
                  <a:pt x="10504" y="1244"/>
                </a:lnTo>
                <a:lnTo>
                  <a:pt x="10502" y="1169"/>
                </a:lnTo>
                <a:lnTo>
                  <a:pt x="10492" y="1103"/>
                </a:lnTo>
                <a:lnTo>
                  <a:pt x="10485" y="1075"/>
                </a:lnTo>
                <a:lnTo>
                  <a:pt x="10476" y="1049"/>
                </a:lnTo>
                <a:lnTo>
                  <a:pt x="10455" y="1003"/>
                </a:lnTo>
                <a:lnTo>
                  <a:pt x="10426" y="968"/>
                </a:lnTo>
                <a:lnTo>
                  <a:pt x="10410" y="954"/>
                </a:lnTo>
                <a:lnTo>
                  <a:pt x="10391" y="943"/>
                </a:lnTo>
                <a:lnTo>
                  <a:pt x="10372" y="934"/>
                </a:lnTo>
                <a:lnTo>
                  <a:pt x="10350" y="927"/>
                </a:lnTo>
                <a:lnTo>
                  <a:pt x="10327" y="924"/>
                </a:lnTo>
                <a:lnTo>
                  <a:pt x="10303" y="922"/>
                </a:lnTo>
                <a:close/>
                <a:moveTo>
                  <a:pt x="11177" y="1763"/>
                </a:moveTo>
                <a:lnTo>
                  <a:pt x="10954" y="1763"/>
                </a:lnTo>
                <a:lnTo>
                  <a:pt x="10954" y="747"/>
                </a:lnTo>
                <a:lnTo>
                  <a:pt x="11173" y="747"/>
                </a:lnTo>
                <a:lnTo>
                  <a:pt x="11173" y="811"/>
                </a:lnTo>
                <a:lnTo>
                  <a:pt x="11244" y="774"/>
                </a:lnTo>
                <a:lnTo>
                  <a:pt x="11313" y="746"/>
                </a:lnTo>
                <a:lnTo>
                  <a:pt x="11377" y="730"/>
                </a:lnTo>
                <a:lnTo>
                  <a:pt x="11439" y="724"/>
                </a:lnTo>
                <a:lnTo>
                  <a:pt x="11481" y="726"/>
                </a:lnTo>
                <a:lnTo>
                  <a:pt x="11522" y="731"/>
                </a:lnTo>
                <a:lnTo>
                  <a:pt x="11559" y="738"/>
                </a:lnTo>
                <a:lnTo>
                  <a:pt x="11593" y="749"/>
                </a:lnTo>
                <a:lnTo>
                  <a:pt x="11623" y="763"/>
                </a:lnTo>
                <a:lnTo>
                  <a:pt x="11651" y="781"/>
                </a:lnTo>
                <a:lnTo>
                  <a:pt x="11676" y="802"/>
                </a:lnTo>
                <a:lnTo>
                  <a:pt x="11699" y="825"/>
                </a:lnTo>
                <a:lnTo>
                  <a:pt x="11791" y="781"/>
                </a:lnTo>
                <a:lnTo>
                  <a:pt x="11883" y="749"/>
                </a:lnTo>
                <a:lnTo>
                  <a:pt x="11929" y="738"/>
                </a:lnTo>
                <a:lnTo>
                  <a:pt x="11975" y="731"/>
                </a:lnTo>
                <a:lnTo>
                  <a:pt x="12021" y="726"/>
                </a:lnTo>
                <a:lnTo>
                  <a:pt x="12067" y="724"/>
                </a:lnTo>
                <a:lnTo>
                  <a:pt x="12111" y="726"/>
                </a:lnTo>
                <a:lnTo>
                  <a:pt x="12152" y="731"/>
                </a:lnTo>
                <a:lnTo>
                  <a:pt x="12189" y="740"/>
                </a:lnTo>
                <a:lnTo>
                  <a:pt x="12223" y="753"/>
                </a:lnTo>
                <a:lnTo>
                  <a:pt x="12254" y="770"/>
                </a:lnTo>
                <a:lnTo>
                  <a:pt x="12281" y="790"/>
                </a:lnTo>
                <a:lnTo>
                  <a:pt x="12306" y="813"/>
                </a:lnTo>
                <a:lnTo>
                  <a:pt x="12325" y="839"/>
                </a:lnTo>
                <a:lnTo>
                  <a:pt x="12343" y="869"/>
                </a:lnTo>
                <a:lnTo>
                  <a:pt x="12359" y="904"/>
                </a:lnTo>
                <a:lnTo>
                  <a:pt x="12371" y="945"/>
                </a:lnTo>
                <a:lnTo>
                  <a:pt x="12382" y="989"/>
                </a:lnTo>
                <a:lnTo>
                  <a:pt x="12391" y="1040"/>
                </a:lnTo>
                <a:lnTo>
                  <a:pt x="12396" y="1095"/>
                </a:lnTo>
                <a:lnTo>
                  <a:pt x="12399" y="1154"/>
                </a:lnTo>
                <a:lnTo>
                  <a:pt x="12401" y="1218"/>
                </a:lnTo>
                <a:lnTo>
                  <a:pt x="12401" y="1763"/>
                </a:lnTo>
                <a:lnTo>
                  <a:pt x="12182" y="1763"/>
                </a:lnTo>
                <a:lnTo>
                  <a:pt x="12182" y="1225"/>
                </a:lnTo>
                <a:lnTo>
                  <a:pt x="12178" y="1147"/>
                </a:lnTo>
                <a:lnTo>
                  <a:pt x="12173" y="1084"/>
                </a:lnTo>
                <a:lnTo>
                  <a:pt x="12162" y="1031"/>
                </a:lnTo>
                <a:lnTo>
                  <a:pt x="12155" y="1010"/>
                </a:lnTo>
                <a:lnTo>
                  <a:pt x="12146" y="991"/>
                </a:lnTo>
                <a:lnTo>
                  <a:pt x="12138" y="975"/>
                </a:lnTo>
                <a:lnTo>
                  <a:pt x="12125" y="961"/>
                </a:lnTo>
                <a:lnTo>
                  <a:pt x="12111" y="948"/>
                </a:lnTo>
                <a:lnTo>
                  <a:pt x="12095" y="939"/>
                </a:lnTo>
                <a:lnTo>
                  <a:pt x="12077" y="932"/>
                </a:lnTo>
                <a:lnTo>
                  <a:pt x="12056" y="927"/>
                </a:lnTo>
                <a:lnTo>
                  <a:pt x="12033" y="924"/>
                </a:lnTo>
                <a:lnTo>
                  <a:pt x="12008" y="922"/>
                </a:lnTo>
                <a:lnTo>
                  <a:pt x="11961" y="925"/>
                </a:lnTo>
                <a:lnTo>
                  <a:pt x="11913" y="932"/>
                </a:lnTo>
                <a:lnTo>
                  <a:pt x="11862" y="945"/>
                </a:lnTo>
                <a:lnTo>
                  <a:pt x="11810" y="962"/>
                </a:lnTo>
                <a:lnTo>
                  <a:pt x="11775" y="976"/>
                </a:lnTo>
                <a:lnTo>
                  <a:pt x="11782" y="1008"/>
                </a:lnTo>
                <a:lnTo>
                  <a:pt x="11787" y="1063"/>
                </a:lnTo>
                <a:lnTo>
                  <a:pt x="11791" y="1139"/>
                </a:lnTo>
                <a:lnTo>
                  <a:pt x="11793" y="1237"/>
                </a:lnTo>
                <a:lnTo>
                  <a:pt x="11793" y="1763"/>
                </a:lnTo>
                <a:lnTo>
                  <a:pt x="11571" y="1763"/>
                </a:lnTo>
                <a:lnTo>
                  <a:pt x="11571" y="1241"/>
                </a:lnTo>
                <a:lnTo>
                  <a:pt x="11570" y="1158"/>
                </a:lnTo>
                <a:lnTo>
                  <a:pt x="11562" y="1087"/>
                </a:lnTo>
                <a:lnTo>
                  <a:pt x="11559" y="1059"/>
                </a:lnTo>
                <a:lnTo>
                  <a:pt x="11554" y="1033"/>
                </a:lnTo>
                <a:lnTo>
                  <a:pt x="11539" y="991"/>
                </a:lnTo>
                <a:lnTo>
                  <a:pt x="11529" y="975"/>
                </a:lnTo>
                <a:lnTo>
                  <a:pt x="11518" y="961"/>
                </a:lnTo>
                <a:lnTo>
                  <a:pt x="11504" y="948"/>
                </a:lnTo>
                <a:lnTo>
                  <a:pt x="11486" y="939"/>
                </a:lnTo>
                <a:lnTo>
                  <a:pt x="11469" y="932"/>
                </a:lnTo>
                <a:lnTo>
                  <a:pt x="11446" y="927"/>
                </a:lnTo>
                <a:lnTo>
                  <a:pt x="11423" y="924"/>
                </a:lnTo>
                <a:lnTo>
                  <a:pt x="11396" y="922"/>
                </a:lnTo>
                <a:lnTo>
                  <a:pt x="11347" y="925"/>
                </a:lnTo>
                <a:lnTo>
                  <a:pt x="11297" y="932"/>
                </a:lnTo>
                <a:lnTo>
                  <a:pt x="11251" y="945"/>
                </a:lnTo>
                <a:lnTo>
                  <a:pt x="11207" y="962"/>
                </a:lnTo>
                <a:lnTo>
                  <a:pt x="11177" y="975"/>
                </a:lnTo>
                <a:lnTo>
                  <a:pt x="11177" y="1763"/>
                </a:lnTo>
                <a:close/>
                <a:moveTo>
                  <a:pt x="13387" y="1579"/>
                </a:moveTo>
                <a:lnTo>
                  <a:pt x="13445" y="1574"/>
                </a:lnTo>
                <a:lnTo>
                  <a:pt x="13449" y="1738"/>
                </a:lnTo>
                <a:lnTo>
                  <a:pt x="13336" y="1759"/>
                </a:lnTo>
                <a:lnTo>
                  <a:pt x="13229" y="1773"/>
                </a:lnTo>
                <a:lnTo>
                  <a:pt x="13130" y="1782"/>
                </a:lnTo>
                <a:lnTo>
                  <a:pt x="13037" y="1785"/>
                </a:lnTo>
                <a:lnTo>
                  <a:pt x="12982" y="1784"/>
                </a:lnTo>
                <a:lnTo>
                  <a:pt x="12932" y="1777"/>
                </a:lnTo>
                <a:lnTo>
                  <a:pt x="12884" y="1768"/>
                </a:lnTo>
                <a:lnTo>
                  <a:pt x="12842" y="1754"/>
                </a:lnTo>
                <a:lnTo>
                  <a:pt x="12803" y="1736"/>
                </a:lnTo>
                <a:lnTo>
                  <a:pt x="12769" y="1715"/>
                </a:lnTo>
                <a:lnTo>
                  <a:pt x="12737" y="1690"/>
                </a:lnTo>
                <a:lnTo>
                  <a:pt x="12711" y="1660"/>
                </a:lnTo>
                <a:lnTo>
                  <a:pt x="12688" y="1629"/>
                </a:lnTo>
                <a:lnTo>
                  <a:pt x="12668" y="1590"/>
                </a:lnTo>
                <a:lnTo>
                  <a:pt x="12651" y="1547"/>
                </a:lnTo>
                <a:lnTo>
                  <a:pt x="12637" y="1500"/>
                </a:lnTo>
                <a:lnTo>
                  <a:pt x="12626" y="1449"/>
                </a:lnTo>
                <a:lnTo>
                  <a:pt x="12619" y="1392"/>
                </a:lnTo>
                <a:lnTo>
                  <a:pt x="12614" y="1331"/>
                </a:lnTo>
                <a:lnTo>
                  <a:pt x="12614" y="1265"/>
                </a:lnTo>
                <a:lnTo>
                  <a:pt x="12615" y="1200"/>
                </a:lnTo>
                <a:lnTo>
                  <a:pt x="12621" y="1139"/>
                </a:lnTo>
                <a:lnTo>
                  <a:pt x="12628" y="1082"/>
                </a:lnTo>
                <a:lnTo>
                  <a:pt x="12640" y="1029"/>
                </a:lnTo>
                <a:lnTo>
                  <a:pt x="12656" y="980"/>
                </a:lnTo>
                <a:lnTo>
                  <a:pt x="12676" y="936"/>
                </a:lnTo>
                <a:lnTo>
                  <a:pt x="12697" y="895"/>
                </a:lnTo>
                <a:lnTo>
                  <a:pt x="12711" y="878"/>
                </a:lnTo>
                <a:lnTo>
                  <a:pt x="12723" y="860"/>
                </a:lnTo>
                <a:lnTo>
                  <a:pt x="12753" y="828"/>
                </a:lnTo>
                <a:lnTo>
                  <a:pt x="12785" y="800"/>
                </a:lnTo>
                <a:lnTo>
                  <a:pt x="12822" y="777"/>
                </a:lnTo>
                <a:lnTo>
                  <a:pt x="12861" y="758"/>
                </a:lnTo>
                <a:lnTo>
                  <a:pt x="12906" y="744"/>
                </a:lnTo>
                <a:lnTo>
                  <a:pt x="12952" y="733"/>
                </a:lnTo>
                <a:lnTo>
                  <a:pt x="13001" y="728"/>
                </a:lnTo>
                <a:lnTo>
                  <a:pt x="13056" y="724"/>
                </a:lnTo>
                <a:lnTo>
                  <a:pt x="13107" y="726"/>
                </a:lnTo>
                <a:lnTo>
                  <a:pt x="13155" y="731"/>
                </a:lnTo>
                <a:lnTo>
                  <a:pt x="13201" y="742"/>
                </a:lnTo>
                <a:lnTo>
                  <a:pt x="13242" y="754"/>
                </a:lnTo>
                <a:lnTo>
                  <a:pt x="13281" y="770"/>
                </a:lnTo>
                <a:lnTo>
                  <a:pt x="13316" y="790"/>
                </a:lnTo>
                <a:lnTo>
                  <a:pt x="13348" y="814"/>
                </a:lnTo>
                <a:lnTo>
                  <a:pt x="13376" y="841"/>
                </a:lnTo>
                <a:lnTo>
                  <a:pt x="13389" y="857"/>
                </a:lnTo>
                <a:lnTo>
                  <a:pt x="13401" y="872"/>
                </a:lnTo>
                <a:lnTo>
                  <a:pt x="13424" y="906"/>
                </a:lnTo>
                <a:lnTo>
                  <a:pt x="13442" y="945"/>
                </a:lnTo>
                <a:lnTo>
                  <a:pt x="13456" y="987"/>
                </a:lnTo>
                <a:lnTo>
                  <a:pt x="13468" y="1031"/>
                </a:lnTo>
                <a:lnTo>
                  <a:pt x="13477" y="1080"/>
                </a:lnTo>
                <a:lnTo>
                  <a:pt x="13482" y="1133"/>
                </a:lnTo>
                <a:lnTo>
                  <a:pt x="13484" y="1190"/>
                </a:lnTo>
                <a:lnTo>
                  <a:pt x="13468" y="1348"/>
                </a:lnTo>
                <a:lnTo>
                  <a:pt x="12837" y="1348"/>
                </a:lnTo>
                <a:lnTo>
                  <a:pt x="12842" y="1406"/>
                </a:lnTo>
                <a:lnTo>
                  <a:pt x="12845" y="1433"/>
                </a:lnTo>
                <a:lnTo>
                  <a:pt x="12852" y="1458"/>
                </a:lnTo>
                <a:lnTo>
                  <a:pt x="12868" y="1500"/>
                </a:lnTo>
                <a:lnTo>
                  <a:pt x="12879" y="1518"/>
                </a:lnTo>
                <a:lnTo>
                  <a:pt x="12891" y="1533"/>
                </a:lnTo>
                <a:lnTo>
                  <a:pt x="12907" y="1547"/>
                </a:lnTo>
                <a:lnTo>
                  <a:pt x="12925" y="1558"/>
                </a:lnTo>
                <a:lnTo>
                  <a:pt x="12945" y="1569"/>
                </a:lnTo>
                <a:lnTo>
                  <a:pt x="12968" y="1577"/>
                </a:lnTo>
                <a:lnTo>
                  <a:pt x="12994" y="1584"/>
                </a:lnTo>
                <a:lnTo>
                  <a:pt x="13024" y="1588"/>
                </a:lnTo>
                <a:lnTo>
                  <a:pt x="13090" y="1592"/>
                </a:lnTo>
                <a:lnTo>
                  <a:pt x="13236" y="1590"/>
                </a:lnTo>
                <a:lnTo>
                  <a:pt x="13387" y="1579"/>
                </a:lnTo>
                <a:close/>
                <a:moveTo>
                  <a:pt x="13265" y="1177"/>
                </a:moveTo>
                <a:lnTo>
                  <a:pt x="13263" y="1109"/>
                </a:lnTo>
                <a:lnTo>
                  <a:pt x="13252" y="1050"/>
                </a:lnTo>
                <a:lnTo>
                  <a:pt x="13245" y="1026"/>
                </a:lnTo>
                <a:lnTo>
                  <a:pt x="13238" y="1005"/>
                </a:lnTo>
                <a:lnTo>
                  <a:pt x="13228" y="985"/>
                </a:lnTo>
                <a:lnTo>
                  <a:pt x="13217" y="969"/>
                </a:lnTo>
                <a:lnTo>
                  <a:pt x="13203" y="954"/>
                </a:lnTo>
                <a:lnTo>
                  <a:pt x="13189" y="941"/>
                </a:lnTo>
                <a:lnTo>
                  <a:pt x="13153" y="924"/>
                </a:lnTo>
                <a:lnTo>
                  <a:pt x="13132" y="917"/>
                </a:lnTo>
                <a:lnTo>
                  <a:pt x="13107" y="911"/>
                </a:lnTo>
                <a:lnTo>
                  <a:pt x="13056" y="908"/>
                </a:lnTo>
                <a:lnTo>
                  <a:pt x="13003" y="911"/>
                </a:lnTo>
                <a:lnTo>
                  <a:pt x="12978" y="917"/>
                </a:lnTo>
                <a:lnTo>
                  <a:pt x="12957" y="924"/>
                </a:lnTo>
                <a:lnTo>
                  <a:pt x="12918" y="943"/>
                </a:lnTo>
                <a:lnTo>
                  <a:pt x="12902" y="955"/>
                </a:lnTo>
                <a:lnTo>
                  <a:pt x="12888" y="971"/>
                </a:lnTo>
                <a:lnTo>
                  <a:pt x="12865" y="1006"/>
                </a:lnTo>
                <a:lnTo>
                  <a:pt x="12856" y="1029"/>
                </a:lnTo>
                <a:lnTo>
                  <a:pt x="12849" y="1054"/>
                </a:lnTo>
                <a:lnTo>
                  <a:pt x="12840" y="1110"/>
                </a:lnTo>
                <a:lnTo>
                  <a:pt x="12835" y="1177"/>
                </a:lnTo>
                <a:lnTo>
                  <a:pt x="13265" y="1177"/>
                </a:lnTo>
                <a:close/>
                <a:moveTo>
                  <a:pt x="13920" y="1763"/>
                </a:moveTo>
                <a:lnTo>
                  <a:pt x="13697" y="1763"/>
                </a:lnTo>
                <a:lnTo>
                  <a:pt x="13697" y="747"/>
                </a:lnTo>
                <a:lnTo>
                  <a:pt x="13918" y="747"/>
                </a:lnTo>
                <a:lnTo>
                  <a:pt x="13918" y="811"/>
                </a:lnTo>
                <a:lnTo>
                  <a:pt x="13990" y="774"/>
                </a:lnTo>
                <a:lnTo>
                  <a:pt x="14061" y="746"/>
                </a:lnTo>
                <a:lnTo>
                  <a:pt x="14132" y="730"/>
                </a:lnTo>
                <a:lnTo>
                  <a:pt x="14199" y="724"/>
                </a:lnTo>
                <a:lnTo>
                  <a:pt x="14247" y="726"/>
                </a:lnTo>
                <a:lnTo>
                  <a:pt x="14293" y="731"/>
                </a:lnTo>
                <a:lnTo>
                  <a:pt x="14334" y="742"/>
                </a:lnTo>
                <a:lnTo>
                  <a:pt x="14369" y="754"/>
                </a:lnTo>
                <a:lnTo>
                  <a:pt x="14403" y="770"/>
                </a:lnTo>
                <a:lnTo>
                  <a:pt x="14431" y="790"/>
                </a:lnTo>
                <a:lnTo>
                  <a:pt x="14456" y="814"/>
                </a:lnTo>
                <a:lnTo>
                  <a:pt x="14475" y="841"/>
                </a:lnTo>
                <a:lnTo>
                  <a:pt x="14493" y="871"/>
                </a:lnTo>
                <a:lnTo>
                  <a:pt x="14509" y="908"/>
                </a:lnTo>
                <a:lnTo>
                  <a:pt x="14521" y="946"/>
                </a:lnTo>
                <a:lnTo>
                  <a:pt x="14532" y="992"/>
                </a:lnTo>
                <a:lnTo>
                  <a:pt x="14541" y="1042"/>
                </a:lnTo>
                <a:lnTo>
                  <a:pt x="14546" y="1096"/>
                </a:lnTo>
                <a:lnTo>
                  <a:pt x="14550" y="1154"/>
                </a:lnTo>
                <a:lnTo>
                  <a:pt x="14551" y="1218"/>
                </a:lnTo>
                <a:lnTo>
                  <a:pt x="14551" y="1763"/>
                </a:lnTo>
                <a:lnTo>
                  <a:pt x="14332" y="1763"/>
                </a:lnTo>
                <a:lnTo>
                  <a:pt x="14332" y="1225"/>
                </a:lnTo>
                <a:lnTo>
                  <a:pt x="14328" y="1147"/>
                </a:lnTo>
                <a:lnTo>
                  <a:pt x="14321" y="1084"/>
                </a:lnTo>
                <a:lnTo>
                  <a:pt x="14311" y="1031"/>
                </a:lnTo>
                <a:lnTo>
                  <a:pt x="14295" y="991"/>
                </a:lnTo>
                <a:lnTo>
                  <a:pt x="14284" y="975"/>
                </a:lnTo>
                <a:lnTo>
                  <a:pt x="14272" y="961"/>
                </a:lnTo>
                <a:lnTo>
                  <a:pt x="14258" y="948"/>
                </a:lnTo>
                <a:lnTo>
                  <a:pt x="14242" y="939"/>
                </a:lnTo>
                <a:lnTo>
                  <a:pt x="14222" y="932"/>
                </a:lnTo>
                <a:lnTo>
                  <a:pt x="14199" y="927"/>
                </a:lnTo>
                <a:lnTo>
                  <a:pt x="14176" y="924"/>
                </a:lnTo>
                <a:lnTo>
                  <a:pt x="14150" y="922"/>
                </a:lnTo>
                <a:lnTo>
                  <a:pt x="14098" y="925"/>
                </a:lnTo>
                <a:lnTo>
                  <a:pt x="14047" y="932"/>
                </a:lnTo>
                <a:lnTo>
                  <a:pt x="13997" y="945"/>
                </a:lnTo>
                <a:lnTo>
                  <a:pt x="13950" y="962"/>
                </a:lnTo>
                <a:lnTo>
                  <a:pt x="13920" y="975"/>
                </a:lnTo>
                <a:lnTo>
                  <a:pt x="13920" y="17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70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creensh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D362F-4105-6DE1-B489-1373B7444E0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330205" cy="460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330205" cy="1080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3E275-2693-F25E-B829-EBC43C67D0D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B2F0748-E2DF-49E4-A67F-59A107D3AF0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0E204-F27B-7861-A164-BBA28E90570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AA6B5-0D7D-8487-60DF-76ED4C21C8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4">
            <a:extLst>
              <a:ext uri="{FF2B5EF4-FFF2-40B4-BE49-F238E27FC236}">
                <a16:creationId xmlns:a16="http://schemas.microsoft.com/office/drawing/2014/main" id="{BC308226-EFEF-F2F6-2CEB-AF0AFDEB346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744470" y="1681757"/>
            <a:ext cx="4854624" cy="3528393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FB1773F2-0BA8-DD14-BD40-37613907123D}"/>
              </a:ext>
            </a:extLst>
          </p:cNvPr>
          <p:cNvSpPr>
            <a:spLocks/>
          </p:cNvSpPr>
          <p:nvPr userDrawn="1"/>
        </p:nvSpPr>
        <p:spPr bwMode="auto">
          <a:xfrm>
            <a:off x="6485757" y="1416132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24572C2-BC1C-6B64-0E80-E9D6E4DB1678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9768806" y="339028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40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42722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/ 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4A7A8E38-6486-4BF0-BFA7-D292DF040D2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BCA415-26ED-BC2C-3357-B40788C35D3B}"/>
              </a:ext>
            </a:extLst>
          </p:cNvPr>
          <p:cNvSpPr/>
          <p:nvPr userDrawn="1"/>
        </p:nvSpPr>
        <p:spPr>
          <a:xfrm>
            <a:off x="6357599" y="260650"/>
            <a:ext cx="5572800" cy="6339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6CF9655-E799-0ECC-FDFB-272037DA2D3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C4EB1381-6843-18CB-293F-E6F069E04C4D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rgbClr val="2CD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4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/ Contacts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972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4964" y="4581128"/>
            <a:ext cx="5184972" cy="1440260"/>
          </a:xfrm>
        </p:spPr>
        <p:txBody>
          <a:bodyPr anchor="b" anchorCtr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1C4EEC6-74D0-455E-8A94-ED45E7528191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6039" y="6381328"/>
            <a:ext cx="3096345" cy="216323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3D642-418B-8200-6A70-A0C6CAEF79D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56412" y="259631"/>
            <a:ext cx="5572064" cy="6337698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r>
              <a:rPr lang="en-US" dirty="0"/>
              <a:t>Click icon to add picture</a:t>
            </a:r>
            <a:br>
              <a:rPr lang="en-US" dirty="0"/>
            </a:br>
            <a:r>
              <a:rPr lang="en-US" dirty="0"/>
              <a:t>(Download more pictures from brand.qt.io)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90F3BF-2821-2497-024A-F7B466C79B24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0F954F6E-B7A2-E9F6-F120-41FA6D25BFBF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10103768" y="4771188"/>
            <a:ext cx="2088232" cy="2085274"/>
          </a:xfrm>
          <a:custGeom>
            <a:avLst/>
            <a:gdLst>
              <a:gd name="T0" fmla="*/ 177 w 1412"/>
              <a:gd name="T1" fmla="*/ 176 h 1410"/>
              <a:gd name="T2" fmla="*/ 794 w 1412"/>
              <a:gd name="T3" fmla="*/ 176 h 1410"/>
              <a:gd name="T4" fmla="*/ 1412 w 1412"/>
              <a:gd name="T5" fmla="*/ 176 h 1410"/>
              <a:gd name="T6" fmla="*/ 1236 w 1412"/>
              <a:gd name="T7" fmla="*/ 0 h 1410"/>
              <a:gd name="T8" fmla="*/ 772 w 1412"/>
              <a:gd name="T9" fmla="*/ 0 h 1410"/>
              <a:gd name="T10" fmla="*/ 309 w 1412"/>
              <a:gd name="T11" fmla="*/ 0 h 1410"/>
              <a:gd name="T12" fmla="*/ 0 w 1412"/>
              <a:gd name="T13" fmla="*/ 308 h 1410"/>
              <a:gd name="T14" fmla="*/ 0 w 1412"/>
              <a:gd name="T15" fmla="*/ 771 h 1410"/>
              <a:gd name="T16" fmla="*/ 0 w 1412"/>
              <a:gd name="T17" fmla="*/ 1234 h 1410"/>
              <a:gd name="T18" fmla="*/ 177 w 1412"/>
              <a:gd name="T19" fmla="*/ 1410 h 1410"/>
              <a:gd name="T20" fmla="*/ 177 w 1412"/>
              <a:gd name="T21" fmla="*/ 793 h 1410"/>
              <a:gd name="T22" fmla="*/ 177 w 1412"/>
              <a:gd name="T23" fmla="*/ 176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12" h="1410">
                <a:moveTo>
                  <a:pt x="177" y="176"/>
                </a:moveTo>
                <a:lnTo>
                  <a:pt x="794" y="176"/>
                </a:lnTo>
                <a:lnTo>
                  <a:pt x="1412" y="176"/>
                </a:lnTo>
                <a:lnTo>
                  <a:pt x="1236" y="0"/>
                </a:lnTo>
                <a:lnTo>
                  <a:pt x="772" y="0"/>
                </a:lnTo>
                <a:lnTo>
                  <a:pt x="309" y="0"/>
                </a:lnTo>
                <a:lnTo>
                  <a:pt x="0" y="308"/>
                </a:lnTo>
                <a:lnTo>
                  <a:pt x="0" y="771"/>
                </a:lnTo>
                <a:lnTo>
                  <a:pt x="0" y="1234"/>
                </a:lnTo>
                <a:lnTo>
                  <a:pt x="177" y="1410"/>
                </a:lnTo>
                <a:lnTo>
                  <a:pt x="177" y="793"/>
                </a:lnTo>
                <a:lnTo>
                  <a:pt x="17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6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92145D-4517-D7C2-6D5B-3BE31D3EF1FA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blipFill>
            <a:blip r:embed="rId2"/>
            <a:srcRect/>
            <a:stretch>
              <a:fillRect l="-8875" r="-88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6405270-88E9-4473-9C54-2AF897856FC7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9D3A0A-BB89-4136-D7F3-254EF48E0A42}"/>
              </a:ext>
            </a:extLst>
          </p:cNvPr>
          <p:cNvSpPr/>
          <p:nvPr userDrawn="1"/>
        </p:nvSpPr>
        <p:spPr>
          <a:xfrm>
            <a:off x="4943475" y="0"/>
            <a:ext cx="576263" cy="1412875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9C6378-6029-EEF0-5BA6-8905360AAF6D}"/>
              </a:ext>
            </a:extLst>
          </p:cNvPr>
          <p:cNvSpPr/>
          <p:nvPr userDrawn="1"/>
        </p:nvSpPr>
        <p:spPr>
          <a:xfrm>
            <a:off x="4943475" y="6021389"/>
            <a:ext cx="1728788" cy="8366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9461DF-1BFF-D0F6-1C12-C96EEADFB2C3}"/>
              </a:ext>
            </a:extLst>
          </p:cNvPr>
          <p:cNvSpPr/>
          <p:nvPr userDrawn="1"/>
        </p:nvSpPr>
        <p:spPr>
          <a:xfrm>
            <a:off x="5519738" y="1412874"/>
            <a:ext cx="1728787" cy="172878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8F4E85-C729-7571-4377-CE7BB4AB18DF}"/>
              </a:ext>
            </a:extLst>
          </p:cNvPr>
          <p:cNvSpPr/>
          <p:nvPr userDrawn="1"/>
        </p:nvSpPr>
        <p:spPr>
          <a:xfrm>
            <a:off x="7248524" y="3141663"/>
            <a:ext cx="1152525" cy="287972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27AFDC-C662-CD15-2DC3-FC0C886759F0}"/>
              </a:ext>
            </a:extLst>
          </p:cNvPr>
          <p:cNvSpPr/>
          <p:nvPr userDrawn="1"/>
        </p:nvSpPr>
        <p:spPr>
          <a:xfrm>
            <a:off x="8401049" y="6021388"/>
            <a:ext cx="574675" cy="83661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AFD624-9556-7471-CBCC-5CF2D9F0250C}"/>
              </a:ext>
            </a:extLst>
          </p:cNvPr>
          <p:cNvSpPr/>
          <p:nvPr userDrawn="1"/>
        </p:nvSpPr>
        <p:spPr>
          <a:xfrm>
            <a:off x="10128250" y="6021388"/>
            <a:ext cx="1152525" cy="84896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BD4B33-5ADB-251E-2FAD-3763988F907B}"/>
              </a:ext>
            </a:extLst>
          </p:cNvPr>
          <p:cNvSpPr/>
          <p:nvPr userDrawn="1"/>
        </p:nvSpPr>
        <p:spPr>
          <a:xfrm>
            <a:off x="8394446" y="1412875"/>
            <a:ext cx="581279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756A55-AC5E-CC48-A729-DE855D828878}"/>
              </a:ext>
            </a:extLst>
          </p:cNvPr>
          <p:cNvSpPr/>
          <p:nvPr userDrawn="1"/>
        </p:nvSpPr>
        <p:spPr>
          <a:xfrm>
            <a:off x="9551988" y="1412875"/>
            <a:ext cx="576262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1B91FA-2761-0489-E300-0DCE3B70ED8A}"/>
              </a:ext>
            </a:extLst>
          </p:cNvPr>
          <p:cNvSpPr/>
          <p:nvPr userDrawn="1"/>
        </p:nvSpPr>
        <p:spPr>
          <a:xfrm>
            <a:off x="11280775" y="1412874"/>
            <a:ext cx="911225" cy="172878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E1668B-7ECA-9EBB-3311-FE626E25810C}"/>
              </a:ext>
            </a:extLst>
          </p:cNvPr>
          <p:cNvSpPr/>
          <p:nvPr userDrawn="1"/>
        </p:nvSpPr>
        <p:spPr>
          <a:xfrm>
            <a:off x="8975724" y="-1"/>
            <a:ext cx="576263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E80CFD-9869-9B77-33C3-80678371E328}"/>
              </a:ext>
            </a:extLst>
          </p:cNvPr>
          <p:cNvSpPr/>
          <p:nvPr userDrawn="1"/>
        </p:nvSpPr>
        <p:spPr>
          <a:xfrm>
            <a:off x="10128250" y="-1"/>
            <a:ext cx="1152526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0671E13-9BE2-4E7E-92A9-CA5102E3D7A5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962" y="5589240"/>
            <a:ext cx="5184776" cy="432148"/>
          </a:xfrm>
        </p:spPr>
        <p:txBody>
          <a:bodyPr anchor="b" anchorCtr="0"/>
          <a:lstStyle>
            <a:lvl1pPr marL="0" indent="0" algn="l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date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E3726F-D892-E4C3-ACEB-CE20BE598C00}"/>
              </a:ext>
            </a:extLst>
          </p:cNvPr>
          <p:cNvSpPr/>
          <p:nvPr userDrawn="1"/>
        </p:nvSpPr>
        <p:spPr>
          <a:xfrm>
            <a:off x="10704512" y="0"/>
            <a:ext cx="1152525" cy="2565399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1A5806-EB31-73E9-D7AA-1C3F92DB9CC9}"/>
              </a:ext>
            </a:extLst>
          </p:cNvPr>
          <p:cNvSpPr/>
          <p:nvPr userDrawn="1"/>
        </p:nvSpPr>
        <p:spPr>
          <a:xfrm>
            <a:off x="11857037" y="2565400"/>
            <a:ext cx="334963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1B4999-2377-BEA3-8010-0BF514177A85}"/>
              </a:ext>
            </a:extLst>
          </p:cNvPr>
          <p:cNvSpPr/>
          <p:nvPr userDrawn="1"/>
        </p:nvSpPr>
        <p:spPr>
          <a:xfrm>
            <a:off x="6094413" y="4868863"/>
            <a:ext cx="1154112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4A8EEB1-0BF2-5BC4-7B26-D9150F0702ED}"/>
              </a:ext>
            </a:extLst>
          </p:cNvPr>
          <p:cNvSpPr/>
          <p:nvPr userDrawn="1"/>
        </p:nvSpPr>
        <p:spPr>
          <a:xfrm>
            <a:off x="8401050" y="4868863"/>
            <a:ext cx="1150938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8B8AD8-4D78-BF39-5364-65DAAE88E29E}"/>
              </a:ext>
            </a:extLst>
          </p:cNvPr>
          <p:cNvSpPr/>
          <p:nvPr userDrawn="1"/>
        </p:nvSpPr>
        <p:spPr>
          <a:xfrm>
            <a:off x="7247732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133740-05EE-8DC9-150F-BA1209604390}"/>
              </a:ext>
            </a:extLst>
          </p:cNvPr>
          <p:cNvSpPr/>
          <p:nvPr userDrawn="1"/>
        </p:nvSpPr>
        <p:spPr>
          <a:xfrm>
            <a:off x="9550401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Picture Placeholder 12">
            <a:extLst>
              <a:ext uri="{FF2B5EF4-FFF2-40B4-BE49-F238E27FC236}">
                <a16:creationId xmlns:a16="http://schemas.microsoft.com/office/drawing/2014/main" id="{39B77373-EB07-BA72-798F-2D9A9CF560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263" y="836613"/>
            <a:ext cx="5184775" cy="5184775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17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4" y="1412875"/>
            <a:ext cx="11522074" cy="4608514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D0487-EE1B-4327-99D2-322E939365B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10804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6077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5000-C0EC-43A1-8A70-EF95006F812F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4" y="836613"/>
            <a:ext cx="4608511" cy="4608512"/>
          </a:xfrm>
          <a:prstGeom prst="roundRect">
            <a:avLst>
              <a:gd name="adj" fmla="val 4147"/>
            </a:avLst>
          </a:prstGeom>
          <a:solidFill>
            <a:schemeClr val="accent1"/>
          </a:solidFill>
        </p:spPr>
        <p:txBody>
          <a:bodyPr lIns="216000" tIns="2160000" rIns="216000" bIns="21600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519738" y="836613"/>
            <a:ext cx="63373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19738" y="1412874"/>
            <a:ext cx="633730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C23384-A890-7753-0CF3-5460D369B8C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23888" y="1412875"/>
            <a:ext cx="1366837" cy="1368425"/>
          </a:xfrm>
          <a:prstGeom prst="roundRect">
            <a:avLst>
              <a:gd name="adj" fmla="val 8305"/>
            </a:avLst>
          </a:prstGeom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en-GB" dirty="0" err="1"/>
              <a:t>Ícon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5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BFA9F-E576-4647-B305-28EA16B85DAE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334964" y="1052736"/>
            <a:ext cx="4752924" cy="4752528"/>
          </a:xfrm>
          <a:prstGeom prst="snip2DiagRect">
            <a:avLst>
              <a:gd name="adj1" fmla="val 9621"/>
              <a:gd name="adj2" fmla="val 0"/>
            </a:avLst>
          </a:prstGeom>
          <a:solidFill>
            <a:schemeClr val="accent1"/>
          </a:solidFill>
        </p:spPr>
        <p:txBody>
          <a:bodyPr lIns="216000" tIns="360000" rIns="216000" bIns="216000" anchor="ctr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Agenda Title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096000" y="1052736"/>
            <a:ext cx="5761038" cy="288032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096000" y="1412874"/>
            <a:ext cx="5761038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34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92D06B7-5242-811C-C54A-76451C49AA44}"/>
              </a:ext>
            </a:extLst>
          </p:cNvPr>
          <p:cNvSpPr/>
          <p:nvPr userDrawn="1"/>
        </p:nvSpPr>
        <p:spPr>
          <a:xfrm>
            <a:off x="0" y="0"/>
            <a:ext cx="4367213" cy="6858000"/>
          </a:xfrm>
          <a:prstGeom prst="rect">
            <a:avLst/>
          </a:prstGeom>
          <a:blipFill>
            <a:blip r:embed="rId2"/>
            <a:srcRect/>
            <a:stretch>
              <a:fillRect l="-32181" r="-321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7400-2423-41A2-95DE-E190CE0E7C87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519738" y="836613"/>
            <a:ext cx="63373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19738" y="1412874"/>
            <a:ext cx="633730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738" y="260351"/>
            <a:ext cx="6337300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8417BF-E8A9-B54C-B23D-F3EA3B0F2CBC}"/>
              </a:ext>
            </a:extLst>
          </p:cNvPr>
          <p:cNvSpPr/>
          <p:nvPr userDrawn="1"/>
        </p:nvSpPr>
        <p:spPr>
          <a:xfrm>
            <a:off x="319783" y="3141663"/>
            <a:ext cx="1152525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CB14C7-F468-127F-98F5-71CE1D29ECAB}"/>
              </a:ext>
            </a:extLst>
          </p:cNvPr>
          <p:cNvSpPr/>
          <p:nvPr userDrawn="1"/>
        </p:nvSpPr>
        <p:spPr>
          <a:xfrm>
            <a:off x="2640012" y="3141663"/>
            <a:ext cx="1152525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4E11BC-7D76-E726-A942-039401C8221A}"/>
              </a:ext>
            </a:extLst>
          </p:cNvPr>
          <p:cNvSpPr/>
          <p:nvPr userDrawn="1"/>
        </p:nvSpPr>
        <p:spPr>
          <a:xfrm>
            <a:off x="1487487" y="0"/>
            <a:ext cx="1152525" cy="31416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A735F3-A5B0-E2C9-A8C5-DE6D6B2F08AD}"/>
              </a:ext>
            </a:extLst>
          </p:cNvPr>
          <p:cNvSpPr/>
          <p:nvPr userDrawn="1"/>
        </p:nvSpPr>
        <p:spPr>
          <a:xfrm>
            <a:off x="0" y="0"/>
            <a:ext cx="334963" cy="31416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A88DAE-4613-B0FB-A97B-6C1BDEB63A51}"/>
              </a:ext>
            </a:extLst>
          </p:cNvPr>
          <p:cNvSpPr/>
          <p:nvPr userDrawn="1"/>
        </p:nvSpPr>
        <p:spPr>
          <a:xfrm>
            <a:off x="3792538" y="5445124"/>
            <a:ext cx="1727200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2C8B4F77-0D78-B2DC-1A70-44A270A7B3A3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0FE0685-A3E4-7834-0052-841CCBAEB491}"/>
              </a:ext>
            </a:extLst>
          </p:cNvPr>
          <p:cNvSpPr/>
          <p:nvPr userDrawn="1"/>
        </p:nvSpPr>
        <p:spPr>
          <a:xfrm>
            <a:off x="6672263" y="0"/>
            <a:ext cx="5519736" cy="6858000"/>
          </a:xfrm>
          <a:prstGeom prst="rect">
            <a:avLst/>
          </a:prstGeom>
          <a:blipFill>
            <a:blip r:embed="rId2"/>
            <a:srcRect/>
            <a:stretch>
              <a:fillRect l="-15021" r="-1502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E10A1C1-9975-4EBA-ADE9-54A8D9D7781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D2770E-C8AF-940E-8D06-6184E57BC01C}"/>
              </a:ext>
            </a:extLst>
          </p:cNvPr>
          <p:cNvSpPr/>
          <p:nvPr userDrawn="1"/>
        </p:nvSpPr>
        <p:spPr>
          <a:xfrm>
            <a:off x="6094414" y="4292601"/>
            <a:ext cx="1730374" cy="25654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C63C8F-CFB2-B96F-4DF1-A80B8CA3FD38}"/>
              </a:ext>
            </a:extLst>
          </p:cNvPr>
          <p:cNvSpPr/>
          <p:nvPr userDrawn="1"/>
        </p:nvSpPr>
        <p:spPr>
          <a:xfrm>
            <a:off x="7824788" y="1989138"/>
            <a:ext cx="1150937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CE269-2FBA-8F93-9C9C-EB89A059CCE7}"/>
              </a:ext>
            </a:extLst>
          </p:cNvPr>
          <p:cNvSpPr/>
          <p:nvPr userDrawn="1"/>
        </p:nvSpPr>
        <p:spPr>
          <a:xfrm>
            <a:off x="10128250" y="1989138"/>
            <a:ext cx="1150937" cy="230346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164654-9D73-3602-CFD6-D3C6E7E3F181}"/>
              </a:ext>
            </a:extLst>
          </p:cNvPr>
          <p:cNvSpPr/>
          <p:nvPr userDrawn="1"/>
        </p:nvSpPr>
        <p:spPr>
          <a:xfrm>
            <a:off x="8975724" y="0"/>
            <a:ext cx="1152525" cy="19891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6125EE-272D-0F3D-3AC6-D8017CDB9F39}"/>
              </a:ext>
            </a:extLst>
          </p:cNvPr>
          <p:cNvSpPr/>
          <p:nvPr userDrawn="1"/>
        </p:nvSpPr>
        <p:spPr>
          <a:xfrm>
            <a:off x="11280775" y="0"/>
            <a:ext cx="911225" cy="19891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05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FF2537-354D-E571-95B6-FBCF7F05CB84}"/>
              </a:ext>
            </a:extLst>
          </p:cNvPr>
          <p:cNvSpPr/>
          <p:nvPr userDrawn="1"/>
        </p:nvSpPr>
        <p:spPr>
          <a:xfrm>
            <a:off x="10704512" y="0"/>
            <a:ext cx="1152525" cy="2565399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915C0D-7F7E-8A93-3C12-63C88676F5C4}"/>
              </a:ext>
            </a:extLst>
          </p:cNvPr>
          <p:cNvSpPr/>
          <p:nvPr userDrawn="1"/>
        </p:nvSpPr>
        <p:spPr>
          <a:xfrm>
            <a:off x="11857037" y="2565400"/>
            <a:ext cx="334963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EF39B3-BB33-5450-C88E-30A160B6C867}"/>
              </a:ext>
            </a:extLst>
          </p:cNvPr>
          <p:cNvSpPr/>
          <p:nvPr userDrawn="1"/>
        </p:nvSpPr>
        <p:spPr>
          <a:xfrm>
            <a:off x="6094413" y="4868863"/>
            <a:ext cx="1154112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F33ED1-61B3-E186-EF15-FAB6419AE524}"/>
              </a:ext>
            </a:extLst>
          </p:cNvPr>
          <p:cNvSpPr/>
          <p:nvPr userDrawn="1"/>
        </p:nvSpPr>
        <p:spPr>
          <a:xfrm>
            <a:off x="8401050" y="4868863"/>
            <a:ext cx="1150938" cy="1989138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99C635-F005-C702-FDA1-FAFBDC43FE25}"/>
              </a:ext>
            </a:extLst>
          </p:cNvPr>
          <p:cNvSpPr/>
          <p:nvPr userDrawn="1"/>
        </p:nvSpPr>
        <p:spPr>
          <a:xfrm>
            <a:off x="7247732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1A62F6-74C7-7255-F7DC-D0FE6D857E00}"/>
              </a:ext>
            </a:extLst>
          </p:cNvPr>
          <p:cNvSpPr/>
          <p:nvPr userDrawn="1"/>
        </p:nvSpPr>
        <p:spPr>
          <a:xfrm>
            <a:off x="9550401" y="2565399"/>
            <a:ext cx="1154112" cy="2303463"/>
          </a:xfrm>
          <a:prstGeom prst="rect">
            <a:avLst/>
          </a:prstGeom>
          <a:solidFill>
            <a:srgbClr val="CD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AAD24AA-9045-4E0B-74B3-1FD5805CC93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2263" y="836613"/>
            <a:ext cx="5184775" cy="5184775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50731ED-B01F-5F6D-4BE5-CB31BDBB8F0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977CD7C-1D58-4DE9-9886-A957608366AE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C0564C4-126A-B9F0-B5A0-0E46BF8E03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D0D804-7653-54D8-D889-967C51565E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43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5473005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3A3E5-7F55-4EFA-B9A5-D906DD786AF6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92855A2-5BA4-99CF-5A5B-A422C334A79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6271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547300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547300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032" y="1412875"/>
            <a:ext cx="5473006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032" y="1989139"/>
            <a:ext cx="5473006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5859-5C73-4AC8-AE40-B6E498F0B62F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53842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34575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34575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7213" y="1412875"/>
            <a:ext cx="34575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213" y="1989139"/>
            <a:ext cx="34575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F466C-6863-4B04-A3D7-8ED5114E2777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C968F86-0E71-E344-9A41-F2B5BE9BCE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01050" y="1412875"/>
            <a:ext cx="3455989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99CB1D8-F02D-B356-CECB-7D6386E81B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401050" y="1989139"/>
            <a:ext cx="3455989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8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3" y="1412875"/>
            <a:ext cx="11522075" cy="576263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4963" y="1989139"/>
            <a:ext cx="11522075" cy="4032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39F-158D-457C-95C5-0168EC7169DF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069FD5-881F-66EE-DD88-0DF82955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4859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48956-6356-40D7-AB2F-74FB03939C5D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BC5A43-9CB5-F74F-81B9-FC72DFAF26E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02597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6337300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3309-A789-471E-B812-10D40C95A91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248524" y="1412875"/>
            <a:ext cx="4608513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5415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9738" y="1412875"/>
            <a:ext cx="6337300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2FB1-AB4C-4DC7-BA67-A40550F53CF8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46720" y="1412875"/>
            <a:ext cx="4608513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72E3F39-D096-4F60-DAB1-C20E0126AB9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8489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A25798-9AA6-6673-78A8-52EC5056F592}"/>
              </a:ext>
            </a:extLst>
          </p:cNvPr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6C29-2642-4D6C-BB40-01FF5ED7737B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85FE2E2D-A6D1-20D1-BD8F-9CC843A6126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66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4581128"/>
            <a:ext cx="11522075" cy="14402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7235-EA0C-483C-B602-9A7171A59387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AAEB18C-F9F7-AB0F-8AEC-9E52A0F222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4" y="1412875"/>
            <a:ext cx="11522074" cy="2879725"/>
          </a:xfrm>
          <a:prstGeom prst="roundRect">
            <a:avLst>
              <a:gd name="adj" fmla="val 5672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52A1CF4-1BE3-B82D-9198-0923E3C9E6D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2356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4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412875"/>
            <a:ext cx="8066087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BC8F-3101-4F8E-8FEE-74C5808FE9E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8714963-2A60-C85E-773E-0C2A4D7E9A6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D4E7F49B-4A25-2CF5-8ECC-F6311EE519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5725" y="1412875"/>
            <a:ext cx="2881312" cy="4608514"/>
          </a:xfrm>
          <a:prstGeom prst="roundRect">
            <a:avLst>
              <a:gd name="adj" fmla="val 4348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6206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6F0F-4B83-474D-8C67-F27263E40B91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1287040-B108-C148-AB0E-D335EC2075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4" y="1412875"/>
            <a:ext cx="11522074" cy="4608514"/>
          </a:xfrm>
          <a:prstGeom prst="roundRect">
            <a:avLst>
              <a:gd name="adj" fmla="val 3026"/>
            </a:avLst>
          </a:prstGeo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E9A8571-4CA7-314D-46B4-2451525CA0FF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96334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34963" y="1412875"/>
            <a:ext cx="11522075" cy="2879725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fi-FI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334964" y="4581129"/>
            <a:ext cx="5473004" cy="1440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384033" y="4581129"/>
            <a:ext cx="5473005" cy="1440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492C1-CC61-9AD7-D055-51791222DAB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11522075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1878-C1F6-7725-EC61-E133B411AC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941D26E-282C-4AC4-902C-0D491AAFD1B0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B3085D5-B87E-4514-D888-87FB56CBF0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58773A1-3817-14E8-4A4C-39FC8C0255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334963" y="1412875"/>
            <a:ext cx="6337300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5"/>
          </p:nvPr>
        </p:nvSpPr>
        <p:spPr>
          <a:xfrm>
            <a:off x="7248524" y="260350"/>
            <a:ext cx="4608513" cy="2736601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endParaRPr lang="fi-FI"/>
          </a:p>
        </p:txBody>
      </p:sp>
      <p:sp>
        <p:nvSpPr>
          <p:cNvPr id="18" name="Chart Placeholder 16"/>
          <p:cNvSpPr>
            <a:spLocks noGrp="1"/>
          </p:cNvSpPr>
          <p:nvPr>
            <p:ph type="chart" sz="quarter" idx="16"/>
          </p:nvPr>
        </p:nvSpPr>
        <p:spPr>
          <a:xfrm>
            <a:off x="7248524" y="3284984"/>
            <a:ext cx="4608513" cy="2736850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endParaRPr lang="fi-FI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AE0143E6-EDD1-7D06-6020-629E5BEFE0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4CCACDD-1D68-4A67-BA11-DC3861BBEB67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F0AC62F0-A8B4-BA6E-497F-BFEAB3AFE0F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7C402BC8-2266-B98F-32BA-3E8268C9D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AC46D02-31F6-13C1-9CDB-D3C1C91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0"/>
            <a:ext cx="6337299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4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91840D9-5046-4C4A-B70B-7CE5DA709C1E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5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384032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032" y="260351"/>
            <a:ext cx="5473006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EE5E30-2013-434F-A180-45C0789F09D1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2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 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33747" y="1412875"/>
            <a:ext cx="5473006" cy="46085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F462F2-3A3D-8AD1-DE88-A2724063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47" y="260351"/>
            <a:ext cx="5473006" cy="108041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86B9E-AF58-0366-D893-9C479DB479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7D1F8-EDB5-494B-B079-E668DB819A13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E9564C-6449-541F-0927-C153EF17A7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384031" y="6381328"/>
            <a:ext cx="3168353" cy="2163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7ED06C-6C3E-877C-7CE4-958046A625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3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F109764-56B9-425C-B3EC-7E8311E4BA6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4963" y="260351"/>
            <a:ext cx="2881312" cy="5761038"/>
          </a:xfrm>
          <a:prstGeom prst="roundRect">
            <a:avLst>
              <a:gd name="adj" fmla="val 575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3792538" y="1412875"/>
            <a:ext cx="8064500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F0DD52-55A7-54D5-13F4-6E0A0F3C7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538" y="260351"/>
            <a:ext cx="8064500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9BCE9-55C0-04CE-9B81-9095F5B50CE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792538" y="836613"/>
            <a:ext cx="8064500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0A7374-6459-97CF-B3AD-F277D4C47CC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BCD4202-2FA8-4FB9-9B8E-2E229D039E08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51EE1-15AA-BA68-3C06-CFE47A552A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E9E21-BD39-DEF1-8A72-4504FC3DB18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98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1/3 Picture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8E8423-A792-7819-FBF3-EA92AAF0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B66EA-879F-4D32-B45D-79279DD5787D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5856F-CDAF-9B32-B15C-BD18B4994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09648-6E59-8329-F492-3E2573C5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2ACD023C-73F8-66D3-B14C-7E31238983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75725" y="260351"/>
            <a:ext cx="2881313" cy="5761038"/>
          </a:xfrm>
          <a:prstGeom prst="roundRect">
            <a:avLst>
              <a:gd name="adj" fmla="val 5758"/>
            </a:avLst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1E36068-C84D-2B6D-2F04-747541349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3" y="1412875"/>
            <a:ext cx="8066087" cy="4608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3645BF-F493-E263-C7A2-20AF01CF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1"/>
            <a:ext cx="8066087" cy="5762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B017977-0549-FD13-D0AC-25E1B9EDB96F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34963" y="836613"/>
            <a:ext cx="8066087" cy="504155"/>
          </a:xfrm>
        </p:spPr>
        <p:txBody>
          <a:bodyPr anchor="t" anchorCtr="0">
            <a:no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884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4">
            <a:extLst>
              <a:ext uri="{FF2B5EF4-FFF2-40B4-BE49-F238E27FC236}">
                <a16:creationId xmlns:a16="http://schemas.microsoft.com/office/drawing/2014/main" id="{BA4FDCA0-E6FE-26D8-7CEC-82A85CC3E1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096000" cy="6858000"/>
          </a:xfrm>
          <a:solidFill>
            <a:schemeClr val="bg2"/>
          </a:solidFill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icon to add picture</a:t>
            </a:r>
            <a:br>
              <a:rPr lang="en-GB" dirty="0"/>
            </a:br>
            <a:r>
              <a:rPr lang="en-GB" dirty="0"/>
              <a:t>(</a:t>
            </a:r>
            <a:r>
              <a:rPr lang="en-US" dirty="0"/>
              <a:t>Download more pictures from brand.qt.io</a:t>
            </a:r>
            <a:r>
              <a:rPr lang="en-GB" dirty="0"/>
              <a:t>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C2DD-F271-44F8-B634-5838D9F7B5E6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7A24B7C-D9E4-E54F-8EFB-47F472CE7D5A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28048" y="836613"/>
            <a:ext cx="5328990" cy="504155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3258D-8A52-0174-C93D-0E0DCD6EAB5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28048" y="1412874"/>
            <a:ext cx="5328990" cy="4608513"/>
          </a:xfrm>
        </p:spPr>
        <p:txBody>
          <a:bodyPr/>
          <a:lstStyle>
            <a:lvl1pPr marL="361950" indent="-361950"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A0190-0AE4-2CCB-B3D7-19CD84D9B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048" y="260351"/>
            <a:ext cx="5328990" cy="5762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 Title</a:t>
            </a:r>
            <a:endParaRPr lang="en-GB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EE733A5-DBD8-6580-CEFF-9A8B3A847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5360" y="6381352"/>
            <a:ext cx="856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522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2"/>
          <p:cNvSpPr>
            <a:spLocks noGrp="1"/>
          </p:cNvSpPr>
          <p:nvPr>
            <p:ph type="media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3293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/ Conta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92145D-4517-D7C2-6D5B-3BE31D3EF1FA}"/>
              </a:ext>
            </a:extLst>
          </p:cNvPr>
          <p:cNvSpPr/>
          <p:nvPr userDrawn="1"/>
        </p:nvSpPr>
        <p:spPr>
          <a:xfrm>
            <a:off x="1" y="0"/>
            <a:ext cx="6672262" cy="6858000"/>
          </a:xfrm>
          <a:prstGeom prst="rect">
            <a:avLst/>
          </a:prstGeom>
          <a:blipFill>
            <a:blip r:embed="rId2"/>
            <a:srcRect/>
            <a:stretch>
              <a:fillRect l="-8875" r="-88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48526" y="1412875"/>
            <a:ext cx="4608511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 text.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48524" y="4581128"/>
            <a:ext cx="4608513" cy="144026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your contact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37DA2F6-082F-4771-A86C-3FAC287871A9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98AC3B2-A6B6-B19F-F577-D21E7375ADC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1B91FA-2761-0489-E300-0DCE3B70ED8A}"/>
              </a:ext>
            </a:extLst>
          </p:cNvPr>
          <p:cNvSpPr/>
          <p:nvPr userDrawn="1"/>
        </p:nvSpPr>
        <p:spPr>
          <a:xfrm>
            <a:off x="0" y="3141663"/>
            <a:ext cx="933450" cy="115093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50CD6-8692-1AF5-7B64-DA9AE7D2E89C}"/>
              </a:ext>
            </a:extLst>
          </p:cNvPr>
          <p:cNvSpPr/>
          <p:nvPr userDrawn="1"/>
        </p:nvSpPr>
        <p:spPr>
          <a:xfrm>
            <a:off x="911225" y="-11038"/>
            <a:ext cx="1728788" cy="142391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CC626-AA8F-4A6B-DAC9-847DD343A885}"/>
              </a:ext>
            </a:extLst>
          </p:cNvPr>
          <p:cNvSpPr/>
          <p:nvPr userDrawn="1"/>
        </p:nvSpPr>
        <p:spPr>
          <a:xfrm>
            <a:off x="2638424" y="1412875"/>
            <a:ext cx="2305051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AB156F-38C5-B9D3-EDEB-80921AFF650D}"/>
              </a:ext>
            </a:extLst>
          </p:cNvPr>
          <p:cNvSpPr/>
          <p:nvPr userDrawn="1"/>
        </p:nvSpPr>
        <p:spPr>
          <a:xfrm>
            <a:off x="4943475" y="2571502"/>
            <a:ext cx="1152525" cy="11525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D10650-C62D-8C70-2B12-5412CF7B6C51}"/>
              </a:ext>
            </a:extLst>
          </p:cNvPr>
          <p:cNvSpPr/>
          <p:nvPr userDrawn="1"/>
        </p:nvSpPr>
        <p:spPr>
          <a:xfrm>
            <a:off x="6096002" y="0"/>
            <a:ext cx="1728786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F00A5A-4D0E-AC71-74CD-C3AB6CAC8FDA}"/>
              </a:ext>
            </a:extLst>
          </p:cNvPr>
          <p:cNvSpPr/>
          <p:nvPr userDrawn="1"/>
        </p:nvSpPr>
        <p:spPr>
          <a:xfrm>
            <a:off x="6095999" y="5445125"/>
            <a:ext cx="1152525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3963E0D-B33F-0AA9-1269-23474BC4C40F}"/>
              </a:ext>
            </a:extLst>
          </p:cNvPr>
          <p:cNvSpPr/>
          <p:nvPr userDrawn="1"/>
        </p:nvSpPr>
        <p:spPr>
          <a:xfrm>
            <a:off x="2640014" y="5445125"/>
            <a:ext cx="2305050" cy="14128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7C2FA2-3811-C63A-38CE-5BA7EB30502C}"/>
              </a:ext>
            </a:extLst>
          </p:cNvPr>
          <p:cNvSpPr/>
          <p:nvPr userDrawn="1"/>
        </p:nvSpPr>
        <p:spPr>
          <a:xfrm>
            <a:off x="1487488" y="4291038"/>
            <a:ext cx="1152525" cy="11540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521DAB-B637-528E-69C0-1598951C4F73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4964" y="1412875"/>
            <a:ext cx="5184774" cy="2879726"/>
          </a:xfrm>
        </p:spPr>
        <p:txBody>
          <a:bodyPr anchor="b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962" y="4581128"/>
            <a:ext cx="5184776" cy="863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437C878-B0A6-44E2-B6A0-A0AA0C229A2A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26" Type="http://schemas.openxmlformats.org/officeDocument/2006/relationships/slideLayout" Target="../slideLayouts/slideLayout81.xml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5" Type="http://schemas.openxmlformats.org/officeDocument/2006/relationships/slideLayout" Target="../slideLayouts/slideLayout80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78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565A882-04E8-4F55-BEA4-1BCAAAD237D0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89FE8771-ECE7-58A8-A8A7-EF0D0C517C7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4963" y="6381328"/>
            <a:ext cx="857239" cy="216000"/>
          </a:xfrm>
          <a:custGeom>
            <a:avLst/>
            <a:gdLst>
              <a:gd name="T0" fmla="*/ 1149 w 5072"/>
              <a:gd name="T1" fmla="*/ 1799 h 2556"/>
              <a:gd name="T2" fmla="*/ 1255 w 5072"/>
              <a:gd name="T3" fmla="*/ 2011 h 2556"/>
              <a:gd name="T4" fmla="*/ 1300 w 5072"/>
              <a:gd name="T5" fmla="*/ 1789 h 2556"/>
              <a:gd name="T6" fmla="*/ 440 w 5072"/>
              <a:gd name="T7" fmla="*/ 1849 h 2556"/>
              <a:gd name="T8" fmla="*/ 705 w 5072"/>
              <a:gd name="T9" fmla="*/ 2019 h 2556"/>
              <a:gd name="T10" fmla="*/ 946 w 5072"/>
              <a:gd name="T11" fmla="*/ 1777 h 2556"/>
              <a:gd name="T12" fmla="*/ 1002 w 5072"/>
              <a:gd name="T13" fmla="*/ 1162 h 2556"/>
              <a:gd name="T14" fmla="*/ 931 w 5072"/>
              <a:gd name="T15" fmla="*/ 595 h 2556"/>
              <a:gd name="T16" fmla="*/ 704 w 5072"/>
              <a:gd name="T17" fmla="*/ 393 h 2556"/>
              <a:gd name="T18" fmla="*/ 462 w 5072"/>
              <a:gd name="T19" fmla="*/ 527 h 2556"/>
              <a:gd name="T20" fmla="*/ 362 w 5072"/>
              <a:gd name="T21" fmla="*/ 1066 h 2556"/>
              <a:gd name="T22" fmla="*/ 406 w 5072"/>
              <a:gd name="T23" fmla="*/ 1745 h 2556"/>
              <a:gd name="T24" fmla="*/ 669 w 5072"/>
              <a:gd name="T25" fmla="*/ 1795 h 2556"/>
              <a:gd name="T26" fmla="*/ 532 w 5072"/>
              <a:gd name="T27" fmla="*/ 1663 h 2556"/>
              <a:gd name="T28" fmla="*/ 493 w 5072"/>
              <a:gd name="T29" fmla="*/ 1176 h 2556"/>
              <a:gd name="T30" fmla="*/ 544 w 5072"/>
              <a:gd name="T31" fmla="*/ 725 h 2556"/>
              <a:gd name="T32" fmla="*/ 708 w 5072"/>
              <a:gd name="T33" fmla="*/ 619 h 2556"/>
              <a:gd name="T34" fmla="*/ 835 w 5072"/>
              <a:gd name="T35" fmla="*/ 777 h 2556"/>
              <a:gd name="T36" fmla="*/ 860 w 5072"/>
              <a:gd name="T37" fmla="*/ 1486 h 2556"/>
              <a:gd name="T38" fmla="*/ 755 w 5072"/>
              <a:gd name="T39" fmla="*/ 1777 h 2556"/>
              <a:gd name="T40" fmla="*/ 2608 w 5072"/>
              <a:gd name="T41" fmla="*/ 2013 h 2556"/>
              <a:gd name="T42" fmla="*/ 2314 w 5072"/>
              <a:gd name="T43" fmla="*/ 1921 h 2556"/>
              <a:gd name="T44" fmla="*/ 2212 w 5072"/>
              <a:gd name="T45" fmla="*/ 1532 h 2556"/>
              <a:gd name="T46" fmla="*/ 2223 w 5072"/>
              <a:gd name="T47" fmla="*/ 785 h 2556"/>
              <a:gd name="T48" fmla="*/ 2396 w 5072"/>
              <a:gd name="T49" fmla="*/ 423 h 2556"/>
              <a:gd name="T50" fmla="*/ 2740 w 5072"/>
              <a:gd name="T51" fmla="*/ 651 h 2556"/>
              <a:gd name="T52" fmla="*/ 2413 w 5072"/>
              <a:gd name="T53" fmla="*/ 673 h 2556"/>
              <a:gd name="T54" fmla="*/ 2335 w 5072"/>
              <a:gd name="T55" fmla="*/ 1054 h 2556"/>
              <a:gd name="T56" fmla="*/ 2375 w 5072"/>
              <a:gd name="T57" fmla="*/ 1687 h 2556"/>
              <a:gd name="T58" fmla="*/ 2566 w 5072"/>
              <a:gd name="T59" fmla="*/ 1797 h 2556"/>
              <a:gd name="T60" fmla="*/ 3124 w 5072"/>
              <a:gd name="T61" fmla="*/ 903 h 2556"/>
              <a:gd name="T62" fmla="*/ 3051 w 5072"/>
              <a:gd name="T63" fmla="*/ 1194 h 2556"/>
              <a:gd name="T64" fmla="*/ 3503 w 5072"/>
              <a:gd name="T65" fmla="*/ 831 h 2556"/>
              <a:gd name="T66" fmla="*/ 3731 w 5072"/>
              <a:gd name="T67" fmla="*/ 907 h 2556"/>
              <a:gd name="T68" fmla="*/ 3822 w 5072"/>
              <a:gd name="T69" fmla="*/ 1280 h 2556"/>
              <a:gd name="T70" fmla="*/ 3796 w 5072"/>
              <a:gd name="T71" fmla="*/ 1773 h 2556"/>
              <a:gd name="T72" fmla="*/ 3670 w 5072"/>
              <a:gd name="T73" fmla="*/ 1997 h 2556"/>
              <a:gd name="T74" fmla="*/ 3435 w 5072"/>
              <a:gd name="T75" fmla="*/ 1975 h 2556"/>
              <a:gd name="T76" fmla="*/ 3327 w 5072"/>
              <a:gd name="T77" fmla="*/ 1695 h 2556"/>
              <a:gd name="T78" fmla="*/ 3322 w 5072"/>
              <a:gd name="T79" fmla="*/ 1186 h 2556"/>
              <a:gd name="T80" fmla="*/ 3491 w 5072"/>
              <a:gd name="T81" fmla="*/ 1775 h 2556"/>
              <a:gd name="T82" fmla="*/ 3633 w 5072"/>
              <a:gd name="T83" fmla="*/ 1787 h 2556"/>
              <a:gd name="T84" fmla="*/ 3697 w 5072"/>
              <a:gd name="T85" fmla="*/ 1516 h 2556"/>
              <a:gd name="T86" fmla="*/ 3653 w 5072"/>
              <a:gd name="T87" fmla="*/ 1082 h 2556"/>
              <a:gd name="T88" fmla="*/ 3505 w 5072"/>
              <a:gd name="T89" fmla="*/ 1054 h 2556"/>
              <a:gd name="T90" fmla="*/ 3439 w 5072"/>
              <a:gd name="T91" fmla="*/ 1320 h 2556"/>
              <a:gd name="T92" fmla="*/ 4300 w 5072"/>
              <a:gd name="T93" fmla="*/ 1925 h 2556"/>
              <a:gd name="T94" fmla="*/ 4036 w 5072"/>
              <a:gd name="T95" fmla="*/ 1983 h 2556"/>
              <a:gd name="T96" fmla="*/ 3953 w 5072"/>
              <a:gd name="T97" fmla="*/ 1705 h 2556"/>
              <a:gd name="T98" fmla="*/ 4084 w 5072"/>
              <a:gd name="T99" fmla="*/ 1707 h 2556"/>
              <a:gd name="T100" fmla="*/ 4256 w 5072"/>
              <a:gd name="T101" fmla="*/ 1773 h 2556"/>
              <a:gd name="T102" fmla="*/ 4851 w 5072"/>
              <a:gd name="T103" fmla="*/ 821 h 2556"/>
              <a:gd name="T104" fmla="*/ 5019 w 5072"/>
              <a:gd name="T105" fmla="*/ 962 h 2556"/>
              <a:gd name="T106" fmla="*/ 5072 w 5072"/>
              <a:gd name="T107" fmla="*/ 1430 h 2556"/>
              <a:gd name="T108" fmla="*/ 5015 w 5072"/>
              <a:gd name="T109" fmla="*/ 1881 h 2556"/>
              <a:gd name="T110" fmla="*/ 4846 w 5072"/>
              <a:gd name="T111" fmla="*/ 2021 h 2556"/>
              <a:gd name="T112" fmla="*/ 4748 w 5072"/>
              <a:gd name="T113" fmla="*/ 1072 h 2556"/>
              <a:gd name="T114" fmla="*/ 4865 w 5072"/>
              <a:gd name="T115" fmla="*/ 1789 h 2556"/>
              <a:gd name="T116" fmla="*/ 4940 w 5072"/>
              <a:gd name="T117" fmla="*/ 1556 h 2556"/>
              <a:gd name="T118" fmla="*/ 4904 w 5072"/>
              <a:gd name="T119" fmla="*/ 1104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2" h="2556">
                <a:moveTo>
                  <a:pt x="1264" y="1058"/>
                </a:moveTo>
                <a:lnTo>
                  <a:pt x="1423" y="1058"/>
                </a:lnTo>
                <a:lnTo>
                  <a:pt x="1423" y="845"/>
                </a:lnTo>
                <a:lnTo>
                  <a:pt x="1264" y="845"/>
                </a:lnTo>
                <a:lnTo>
                  <a:pt x="1264" y="511"/>
                </a:lnTo>
                <a:lnTo>
                  <a:pt x="1140" y="511"/>
                </a:lnTo>
                <a:lnTo>
                  <a:pt x="1140" y="845"/>
                </a:lnTo>
                <a:lnTo>
                  <a:pt x="1066" y="845"/>
                </a:lnTo>
                <a:lnTo>
                  <a:pt x="1066" y="1058"/>
                </a:lnTo>
                <a:lnTo>
                  <a:pt x="1140" y="1058"/>
                </a:lnTo>
                <a:lnTo>
                  <a:pt x="1140" y="1592"/>
                </a:lnTo>
                <a:lnTo>
                  <a:pt x="1141" y="1651"/>
                </a:lnTo>
                <a:lnTo>
                  <a:pt x="1141" y="1679"/>
                </a:lnTo>
                <a:lnTo>
                  <a:pt x="1142" y="1705"/>
                </a:lnTo>
                <a:lnTo>
                  <a:pt x="1145" y="1755"/>
                </a:lnTo>
                <a:lnTo>
                  <a:pt x="1147" y="1779"/>
                </a:lnTo>
                <a:lnTo>
                  <a:pt x="1149" y="1799"/>
                </a:lnTo>
                <a:lnTo>
                  <a:pt x="1154" y="1839"/>
                </a:lnTo>
                <a:lnTo>
                  <a:pt x="1157" y="1857"/>
                </a:lnTo>
                <a:lnTo>
                  <a:pt x="1160" y="1875"/>
                </a:lnTo>
                <a:lnTo>
                  <a:pt x="1164" y="1891"/>
                </a:lnTo>
                <a:lnTo>
                  <a:pt x="1167" y="1905"/>
                </a:lnTo>
                <a:lnTo>
                  <a:pt x="1171" y="1917"/>
                </a:lnTo>
                <a:lnTo>
                  <a:pt x="1176" y="1929"/>
                </a:lnTo>
                <a:lnTo>
                  <a:pt x="1181" y="1941"/>
                </a:lnTo>
                <a:lnTo>
                  <a:pt x="1186" y="1951"/>
                </a:lnTo>
                <a:lnTo>
                  <a:pt x="1192" y="1961"/>
                </a:lnTo>
                <a:lnTo>
                  <a:pt x="1198" y="1969"/>
                </a:lnTo>
                <a:lnTo>
                  <a:pt x="1205" y="1977"/>
                </a:lnTo>
                <a:lnTo>
                  <a:pt x="1212" y="1985"/>
                </a:lnTo>
                <a:lnTo>
                  <a:pt x="1220" y="1991"/>
                </a:lnTo>
                <a:lnTo>
                  <a:pt x="1228" y="1997"/>
                </a:lnTo>
                <a:lnTo>
                  <a:pt x="1246" y="2007"/>
                </a:lnTo>
                <a:lnTo>
                  <a:pt x="1255" y="2011"/>
                </a:lnTo>
                <a:lnTo>
                  <a:pt x="1265" y="2013"/>
                </a:lnTo>
                <a:lnTo>
                  <a:pt x="1276" y="2017"/>
                </a:lnTo>
                <a:lnTo>
                  <a:pt x="1287" y="2019"/>
                </a:lnTo>
                <a:lnTo>
                  <a:pt x="1299" y="2019"/>
                </a:lnTo>
                <a:lnTo>
                  <a:pt x="1311" y="2019"/>
                </a:lnTo>
                <a:lnTo>
                  <a:pt x="1321" y="2019"/>
                </a:lnTo>
                <a:lnTo>
                  <a:pt x="1333" y="2017"/>
                </a:lnTo>
                <a:lnTo>
                  <a:pt x="1346" y="2015"/>
                </a:lnTo>
                <a:lnTo>
                  <a:pt x="1360" y="2011"/>
                </a:lnTo>
                <a:lnTo>
                  <a:pt x="1375" y="2007"/>
                </a:lnTo>
                <a:lnTo>
                  <a:pt x="1392" y="2003"/>
                </a:lnTo>
                <a:lnTo>
                  <a:pt x="1428" y="1989"/>
                </a:lnTo>
                <a:lnTo>
                  <a:pt x="1422" y="1789"/>
                </a:lnTo>
                <a:lnTo>
                  <a:pt x="1328" y="1795"/>
                </a:lnTo>
                <a:lnTo>
                  <a:pt x="1318" y="1795"/>
                </a:lnTo>
                <a:lnTo>
                  <a:pt x="1309" y="1793"/>
                </a:lnTo>
                <a:lnTo>
                  <a:pt x="1300" y="1789"/>
                </a:lnTo>
                <a:lnTo>
                  <a:pt x="1293" y="1785"/>
                </a:lnTo>
                <a:lnTo>
                  <a:pt x="1287" y="1777"/>
                </a:lnTo>
                <a:lnTo>
                  <a:pt x="1282" y="1771"/>
                </a:lnTo>
                <a:lnTo>
                  <a:pt x="1280" y="1765"/>
                </a:lnTo>
                <a:lnTo>
                  <a:pt x="1278" y="1761"/>
                </a:lnTo>
                <a:lnTo>
                  <a:pt x="1276" y="1755"/>
                </a:lnTo>
                <a:lnTo>
                  <a:pt x="1275" y="1749"/>
                </a:lnTo>
                <a:lnTo>
                  <a:pt x="1272" y="1737"/>
                </a:lnTo>
                <a:lnTo>
                  <a:pt x="1270" y="1721"/>
                </a:lnTo>
                <a:lnTo>
                  <a:pt x="1269" y="1703"/>
                </a:lnTo>
                <a:lnTo>
                  <a:pt x="1267" y="1681"/>
                </a:lnTo>
                <a:lnTo>
                  <a:pt x="1265" y="1627"/>
                </a:lnTo>
                <a:lnTo>
                  <a:pt x="1265" y="1598"/>
                </a:lnTo>
                <a:lnTo>
                  <a:pt x="1264" y="1564"/>
                </a:lnTo>
                <a:lnTo>
                  <a:pt x="1264" y="1058"/>
                </a:lnTo>
                <a:close/>
                <a:moveTo>
                  <a:pt x="430" y="1825"/>
                </a:moveTo>
                <a:lnTo>
                  <a:pt x="440" y="1849"/>
                </a:lnTo>
                <a:lnTo>
                  <a:pt x="450" y="1871"/>
                </a:lnTo>
                <a:lnTo>
                  <a:pt x="461" y="1891"/>
                </a:lnTo>
                <a:lnTo>
                  <a:pt x="467" y="1901"/>
                </a:lnTo>
                <a:lnTo>
                  <a:pt x="473" y="1911"/>
                </a:lnTo>
                <a:lnTo>
                  <a:pt x="485" y="1927"/>
                </a:lnTo>
                <a:lnTo>
                  <a:pt x="499" y="1943"/>
                </a:lnTo>
                <a:lnTo>
                  <a:pt x="513" y="1959"/>
                </a:lnTo>
                <a:lnTo>
                  <a:pt x="529" y="1971"/>
                </a:lnTo>
                <a:lnTo>
                  <a:pt x="545" y="1983"/>
                </a:lnTo>
                <a:lnTo>
                  <a:pt x="562" y="1993"/>
                </a:lnTo>
                <a:lnTo>
                  <a:pt x="580" y="2001"/>
                </a:lnTo>
                <a:lnTo>
                  <a:pt x="598" y="2007"/>
                </a:lnTo>
                <a:lnTo>
                  <a:pt x="618" y="2013"/>
                </a:lnTo>
                <a:lnTo>
                  <a:pt x="639" y="2017"/>
                </a:lnTo>
                <a:lnTo>
                  <a:pt x="660" y="2019"/>
                </a:lnTo>
                <a:lnTo>
                  <a:pt x="682" y="2019"/>
                </a:lnTo>
                <a:lnTo>
                  <a:pt x="705" y="2019"/>
                </a:lnTo>
                <a:lnTo>
                  <a:pt x="724" y="2015"/>
                </a:lnTo>
                <a:lnTo>
                  <a:pt x="732" y="2015"/>
                </a:lnTo>
                <a:lnTo>
                  <a:pt x="740" y="2011"/>
                </a:lnTo>
                <a:lnTo>
                  <a:pt x="747" y="2009"/>
                </a:lnTo>
                <a:lnTo>
                  <a:pt x="753" y="2005"/>
                </a:lnTo>
                <a:lnTo>
                  <a:pt x="855" y="2342"/>
                </a:lnTo>
                <a:lnTo>
                  <a:pt x="974" y="2231"/>
                </a:lnTo>
                <a:lnTo>
                  <a:pt x="877" y="1921"/>
                </a:lnTo>
                <a:lnTo>
                  <a:pt x="893" y="1897"/>
                </a:lnTo>
                <a:lnTo>
                  <a:pt x="901" y="1883"/>
                </a:lnTo>
                <a:lnTo>
                  <a:pt x="908" y="1871"/>
                </a:lnTo>
                <a:lnTo>
                  <a:pt x="915" y="1857"/>
                </a:lnTo>
                <a:lnTo>
                  <a:pt x="922" y="1841"/>
                </a:lnTo>
                <a:lnTo>
                  <a:pt x="928" y="1827"/>
                </a:lnTo>
                <a:lnTo>
                  <a:pt x="934" y="1811"/>
                </a:lnTo>
                <a:lnTo>
                  <a:pt x="940" y="1793"/>
                </a:lnTo>
                <a:lnTo>
                  <a:pt x="946" y="1777"/>
                </a:lnTo>
                <a:lnTo>
                  <a:pt x="956" y="1741"/>
                </a:lnTo>
                <a:lnTo>
                  <a:pt x="961" y="1721"/>
                </a:lnTo>
                <a:lnTo>
                  <a:pt x="965" y="1701"/>
                </a:lnTo>
                <a:lnTo>
                  <a:pt x="969" y="1681"/>
                </a:lnTo>
                <a:lnTo>
                  <a:pt x="973" y="1661"/>
                </a:lnTo>
                <a:lnTo>
                  <a:pt x="976" y="1639"/>
                </a:lnTo>
                <a:lnTo>
                  <a:pt x="980" y="1615"/>
                </a:lnTo>
                <a:lnTo>
                  <a:pt x="983" y="1594"/>
                </a:lnTo>
                <a:lnTo>
                  <a:pt x="986" y="1570"/>
                </a:lnTo>
                <a:lnTo>
                  <a:pt x="991" y="1518"/>
                </a:lnTo>
                <a:lnTo>
                  <a:pt x="995" y="1464"/>
                </a:lnTo>
                <a:lnTo>
                  <a:pt x="998" y="1406"/>
                </a:lnTo>
                <a:lnTo>
                  <a:pt x="1000" y="1376"/>
                </a:lnTo>
                <a:lnTo>
                  <a:pt x="1001" y="1346"/>
                </a:lnTo>
                <a:lnTo>
                  <a:pt x="1002" y="1282"/>
                </a:lnTo>
                <a:lnTo>
                  <a:pt x="1003" y="1214"/>
                </a:lnTo>
                <a:lnTo>
                  <a:pt x="1002" y="1162"/>
                </a:lnTo>
                <a:lnTo>
                  <a:pt x="1001" y="1112"/>
                </a:lnTo>
                <a:lnTo>
                  <a:pt x="1001" y="1088"/>
                </a:lnTo>
                <a:lnTo>
                  <a:pt x="1000" y="1064"/>
                </a:lnTo>
                <a:lnTo>
                  <a:pt x="998" y="1018"/>
                </a:lnTo>
                <a:lnTo>
                  <a:pt x="996" y="974"/>
                </a:lnTo>
                <a:lnTo>
                  <a:pt x="993" y="931"/>
                </a:lnTo>
                <a:lnTo>
                  <a:pt x="991" y="911"/>
                </a:lnTo>
                <a:lnTo>
                  <a:pt x="989" y="891"/>
                </a:lnTo>
                <a:lnTo>
                  <a:pt x="985" y="851"/>
                </a:lnTo>
                <a:lnTo>
                  <a:pt x="980" y="813"/>
                </a:lnTo>
                <a:lnTo>
                  <a:pt x="975" y="777"/>
                </a:lnTo>
                <a:lnTo>
                  <a:pt x="969" y="741"/>
                </a:lnTo>
                <a:lnTo>
                  <a:pt x="962" y="709"/>
                </a:lnTo>
                <a:lnTo>
                  <a:pt x="955" y="679"/>
                </a:lnTo>
                <a:lnTo>
                  <a:pt x="948" y="649"/>
                </a:lnTo>
                <a:lnTo>
                  <a:pt x="940" y="621"/>
                </a:lnTo>
                <a:lnTo>
                  <a:pt x="931" y="595"/>
                </a:lnTo>
                <a:lnTo>
                  <a:pt x="922" y="571"/>
                </a:lnTo>
                <a:lnTo>
                  <a:pt x="912" y="547"/>
                </a:lnTo>
                <a:lnTo>
                  <a:pt x="901" y="527"/>
                </a:lnTo>
                <a:lnTo>
                  <a:pt x="889" y="507"/>
                </a:lnTo>
                <a:lnTo>
                  <a:pt x="883" y="497"/>
                </a:lnTo>
                <a:lnTo>
                  <a:pt x="876" y="489"/>
                </a:lnTo>
                <a:lnTo>
                  <a:pt x="870" y="479"/>
                </a:lnTo>
                <a:lnTo>
                  <a:pt x="863" y="471"/>
                </a:lnTo>
                <a:lnTo>
                  <a:pt x="848" y="457"/>
                </a:lnTo>
                <a:lnTo>
                  <a:pt x="833" y="443"/>
                </a:lnTo>
                <a:lnTo>
                  <a:pt x="817" y="431"/>
                </a:lnTo>
                <a:lnTo>
                  <a:pt x="801" y="421"/>
                </a:lnTo>
                <a:lnTo>
                  <a:pt x="783" y="413"/>
                </a:lnTo>
                <a:lnTo>
                  <a:pt x="764" y="405"/>
                </a:lnTo>
                <a:lnTo>
                  <a:pt x="745" y="399"/>
                </a:lnTo>
                <a:lnTo>
                  <a:pt x="725" y="395"/>
                </a:lnTo>
                <a:lnTo>
                  <a:pt x="704" y="393"/>
                </a:lnTo>
                <a:lnTo>
                  <a:pt x="682" y="393"/>
                </a:lnTo>
                <a:lnTo>
                  <a:pt x="661" y="393"/>
                </a:lnTo>
                <a:lnTo>
                  <a:pt x="640" y="395"/>
                </a:lnTo>
                <a:lnTo>
                  <a:pt x="619" y="399"/>
                </a:lnTo>
                <a:lnTo>
                  <a:pt x="599" y="405"/>
                </a:lnTo>
                <a:lnTo>
                  <a:pt x="581" y="413"/>
                </a:lnTo>
                <a:lnTo>
                  <a:pt x="563" y="421"/>
                </a:lnTo>
                <a:lnTo>
                  <a:pt x="555" y="425"/>
                </a:lnTo>
                <a:lnTo>
                  <a:pt x="546" y="431"/>
                </a:lnTo>
                <a:lnTo>
                  <a:pt x="538" y="437"/>
                </a:lnTo>
                <a:lnTo>
                  <a:pt x="530" y="443"/>
                </a:lnTo>
                <a:lnTo>
                  <a:pt x="522" y="449"/>
                </a:lnTo>
                <a:lnTo>
                  <a:pt x="515" y="457"/>
                </a:lnTo>
                <a:lnTo>
                  <a:pt x="501" y="471"/>
                </a:lnTo>
                <a:lnTo>
                  <a:pt x="487" y="489"/>
                </a:lnTo>
                <a:lnTo>
                  <a:pt x="474" y="507"/>
                </a:lnTo>
                <a:lnTo>
                  <a:pt x="462" y="527"/>
                </a:lnTo>
                <a:lnTo>
                  <a:pt x="451" y="547"/>
                </a:lnTo>
                <a:lnTo>
                  <a:pt x="441" y="571"/>
                </a:lnTo>
                <a:lnTo>
                  <a:pt x="431" y="595"/>
                </a:lnTo>
                <a:lnTo>
                  <a:pt x="423" y="621"/>
                </a:lnTo>
                <a:lnTo>
                  <a:pt x="415" y="649"/>
                </a:lnTo>
                <a:lnTo>
                  <a:pt x="407" y="679"/>
                </a:lnTo>
                <a:lnTo>
                  <a:pt x="400" y="711"/>
                </a:lnTo>
                <a:lnTo>
                  <a:pt x="394" y="743"/>
                </a:lnTo>
                <a:lnTo>
                  <a:pt x="388" y="777"/>
                </a:lnTo>
                <a:lnTo>
                  <a:pt x="385" y="795"/>
                </a:lnTo>
                <a:lnTo>
                  <a:pt x="383" y="815"/>
                </a:lnTo>
                <a:lnTo>
                  <a:pt x="378" y="853"/>
                </a:lnTo>
                <a:lnTo>
                  <a:pt x="374" y="891"/>
                </a:lnTo>
                <a:lnTo>
                  <a:pt x="370" y="933"/>
                </a:lnTo>
                <a:lnTo>
                  <a:pt x="367" y="976"/>
                </a:lnTo>
                <a:lnTo>
                  <a:pt x="364" y="1020"/>
                </a:lnTo>
                <a:lnTo>
                  <a:pt x="362" y="1066"/>
                </a:lnTo>
                <a:lnTo>
                  <a:pt x="361" y="1114"/>
                </a:lnTo>
                <a:lnTo>
                  <a:pt x="361" y="1140"/>
                </a:lnTo>
                <a:lnTo>
                  <a:pt x="360" y="1164"/>
                </a:lnTo>
                <a:lnTo>
                  <a:pt x="360" y="1216"/>
                </a:lnTo>
                <a:lnTo>
                  <a:pt x="360" y="1268"/>
                </a:lnTo>
                <a:lnTo>
                  <a:pt x="361" y="1318"/>
                </a:lnTo>
                <a:lnTo>
                  <a:pt x="362" y="1364"/>
                </a:lnTo>
                <a:lnTo>
                  <a:pt x="364" y="1410"/>
                </a:lnTo>
                <a:lnTo>
                  <a:pt x="367" y="1456"/>
                </a:lnTo>
                <a:lnTo>
                  <a:pt x="370" y="1498"/>
                </a:lnTo>
                <a:lnTo>
                  <a:pt x="373" y="1538"/>
                </a:lnTo>
                <a:lnTo>
                  <a:pt x="378" y="1578"/>
                </a:lnTo>
                <a:lnTo>
                  <a:pt x="382" y="1613"/>
                </a:lnTo>
                <a:lnTo>
                  <a:pt x="387" y="1649"/>
                </a:lnTo>
                <a:lnTo>
                  <a:pt x="393" y="1683"/>
                </a:lnTo>
                <a:lnTo>
                  <a:pt x="399" y="1715"/>
                </a:lnTo>
                <a:lnTo>
                  <a:pt x="406" y="1745"/>
                </a:lnTo>
                <a:lnTo>
                  <a:pt x="410" y="1759"/>
                </a:lnTo>
                <a:lnTo>
                  <a:pt x="414" y="1775"/>
                </a:lnTo>
                <a:lnTo>
                  <a:pt x="422" y="1801"/>
                </a:lnTo>
                <a:lnTo>
                  <a:pt x="430" y="1825"/>
                </a:lnTo>
                <a:close/>
                <a:moveTo>
                  <a:pt x="0" y="409"/>
                </a:moveTo>
                <a:lnTo>
                  <a:pt x="205" y="0"/>
                </a:lnTo>
                <a:lnTo>
                  <a:pt x="1000" y="0"/>
                </a:lnTo>
                <a:lnTo>
                  <a:pt x="1796" y="0"/>
                </a:lnTo>
                <a:lnTo>
                  <a:pt x="1796" y="1072"/>
                </a:lnTo>
                <a:lnTo>
                  <a:pt x="1796" y="2147"/>
                </a:lnTo>
                <a:lnTo>
                  <a:pt x="1591" y="2556"/>
                </a:lnTo>
                <a:lnTo>
                  <a:pt x="795" y="2556"/>
                </a:lnTo>
                <a:lnTo>
                  <a:pt x="0" y="2556"/>
                </a:lnTo>
                <a:lnTo>
                  <a:pt x="0" y="1482"/>
                </a:lnTo>
                <a:lnTo>
                  <a:pt x="0" y="409"/>
                </a:lnTo>
                <a:close/>
                <a:moveTo>
                  <a:pt x="682" y="1795"/>
                </a:moveTo>
                <a:lnTo>
                  <a:pt x="669" y="1795"/>
                </a:lnTo>
                <a:lnTo>
                  <a:pt x="656" y="1793"/>
                </a:lnTo>
                <a:lnTo>
                  <a:pt x="643" y="1791"/>
                </a:lnTo>
                <a:lnTo>
                  <a:pt x="631" y="1787"/>
                </a:lnTo>
                <a:lnTo>
                  <a:pt x="619" y="1783"/>
                </a:lnTo>
                <a:lnTo>
                  <a:pt x="608" y="1777"/>
                </a:lnTo>
                <a:lnTo>
                  <a:pt x="598" y="1771"/>
                </a:lnTo>
                <a:lnTo>
                  <a:pt x="589" y="1763"/>
                </a:lnTo>
                <a:lnTo>
                  <a:pt x="584" y="1759"/>
                </a:lnTo>
                <a:lnTo>
                  <a:pt x="580" y="1753"/>
                </a:lnTo>
                <a:lnTo>
                  <a:pt x="571" y="1743"/>
                </a:lnTo>
                <a:lnTo>
                  <a:pt x="563" y="1733"/>
                </a:lnTo>
                <a:lnTo>
                  <a:pt x="556" y="1721"/>
                </a:lnTo>
                <a:lnTo>
                  <a:pt x="552" y="1715"/>
                </a:lnTo>
                <a:lnTo>
                  <a:pt x="549" y="1707"/>
                </a:lnTo>
                <a:lnTo>
                  <a:pt x="542" y="1693"/>
                </a:lnTo>
                <a:lnTo>
                  <a:pt x="537" y="1679"/>
                </a:lnTo>
                <a:lnTo>
                  <a:pt x="532" y="1663"/>
                </a:lnTo>
                <a:lnTo>
                  <a:pt x="527" y="1645"/>
                </a:lnTo>
                <a:lnTo>
                  <a:pt x="522" y="1625"/>
                </a:lnTo>
                <a:lnTo>
                  <a:pt x="518" y="1605"/>
                </a:lnTo>
                <a:lnTo>
                  <a:pt x="514" y="1584"/>
                </a:lnTo>
                <a:lnTo>
                  <a:pt x="511" y="1562"/>
                </a:lnTo>
                <a:lnTo>
                  <a:pt x="508" y="1536"/>
                </a:lnTo>
                <a:lnTo>
                  <a:pt x="505" y="1510"/>
                </a:lnTo>
                <a:lnTo>
                  <a:pt x="502" y="1484"/>
                </a:lnTo>
                <a:lnTo>
                  <a:pt x="500" y="1454"/>
                </a:lnTo>
                <a:lnTo>
                  <a:pt x="498" y="1424"/>
                </a:lnTo>
                <a:lnTo>
                  <a:pt x="496" y="1392"/>
                </a:lnTo>
                <a:lnTo>
                  <a:pt x="495" y="1360"/>
                </a:lnTo>
                <a:lnTo>
                  <a:pt x="494" y="1326"/>
                </a:lnTo>
                <a:lnTo>
                  <a:pt x="493" y="1290"/>
                </a:lnTo>
                <a:lnTo>
                  <a:pt x="493" y="1252"/>
                </a:lnTo>
                <a:lnTo>
                  <a:pt x="492" y="1214"/>
                </a:lnTo>
                <a:lnTo>
                  <a:pt x="493" y="1176"/>
                </a:lnTo>
                <a:lnTo>
                  <a:pt x="493" y="1138"/>
                </a:lnTo>
                <a:lnTo>
                  <a:pt x="494" y="1102"/>
                </a:lnTo>
                <a:lnTo>
                  <a:pt x="495" y="1068"/>
                </a:lnTo>
                <a:lnTo>
                  <a:pt x="496" y="1034"/>
                </a:lnTo>
                <a:lnTo>
                  <a:pt x="498" y="1004"/>
                </a:lnTo>
                <a:lnTo>
                  <a:pt x="500" y="972"/>
                </a:lnTo>
                <a:lnTo>
                  <a:pt x="502" y="945"/>
                </a:lnTo>
                <a:lnTo>
                  <a:pt x="505" y="917"/>
                </a:lnTo>
                <a:lnTo>
                  <a:pt x="508" y="889"/>
                </a:lnTo>
                <a:lnTo>
                  <a:pt x="511" y="865"/>
                </a:lnTo>
                <a:lnTo>
                  <a:pt x="515" y="841"/>
                </a:lnTo>
                <a:lnTo>
                  <a:pt x="519" y="819"/>
                </a:lnTo>
                <a:lnTo>
                  <a:pt x="523" y="797"/>
                </a:lnTo>
                <a:lnTo>
                  <a:pt x="528" y="777"/>
                </a:lnTo>
                <a:lnTo>
                  <a:pt x="533" y="759"/>
                </a:lnTo>
                <a:lnTo>
                  <a:pt x="538" y="741"/>
                </a:lnTo>
                <a:lnTo>
                  <a:pt x="544" y="725"/>
                </a:lnTo>
                <a:lnTo>
                  <a:pt x="550" y="711"/>
                </a:lnTo>
                <a:lnTo>
                  <a:pt x="557" y="697"/>
                </a:lnTo>
                <a:lnTo>
                  <a:pt x="565" y="683"/>
                </a:lnTo>
                <a:lnTo>
                  <a:pt x="573" y="671"/>
                </a:lnTo>
                <a:lnTo>
                  <a:pt x="577" y="667"/>
                </a:lnTo>
                <a:lnTo>
                  <a:pt x="581" y="661"/>
                </a:lnTo>
                <a:lnTo>
                  <a:pt x="590" y="651"/>
                </a:lnTo>
                <a:lnTo>
                  <a:pt x="600" y="643"/>
                </a:lnTo>
                <a:lnTo>
                  <a:pt x="610" y="637"/>
                </a:lnTo>
                <a:lnTo>
                  <a:pt x="620" y="629"/>
                </a:lnTo>
                <a:lnTo>
                  <a:pt x="631" y="625"/>
                </a:lnTo>
                <a:lnTo>
                  <a:pt x="644" y="621"/>
                </a:lnTo>
                <a:lnTo>
                  <a:pt x="656" y="619"/>
                </a:lnTo>
                <a:lnTo>
                  <a:pt x="669" y="617"/>
                </a:lnTo>
                <a:lnTo>
                  <a:pt x="682" y="617"/>
                </a:lnTo>
                <a:lnTo>
                  <a:pt x="696" y="617"/>
                </a:lnTo>
                <a:lnTo>
                  <a:pt x="708" y="619"/>
                </a:lnTo>
                <a:lnTo>
                  <a:pt x="715" y="619"/>
                </a:lnTo>
                <a:lnTo>
                  <a:pt x="721" y="621"/>
                </a:lnTo>
                <a:lnTo>
                  <a:pt x="732" y="625"/>
                </a:lnTo>
                <a:lnTo>
                  <a:pt x="743" y="629"/>
                </a:lnTo>
                <a:lnTo>
                  <a:pt x="754" y="637"/>
                </a:lnTo>
                <a:lnTo>
                  <a:pt x="759" y="639"/>
                </a:lnTo>
                <a:lnTo>
                  <a:pt x="764" y="643"/>
                </a:lnTo>
                <a:lnTo>
                  <a:pt x="773" y="651"/>
                </a:lnTo>
                <a:lnTo>
                  <a:pt x="782" y="661"/>
                </a:lnTo>
                <a:lnTo>
                  <a:pt x="791" y="671"/>
                </a:lnTo>
                <a:lnTo>
                  <a:pt x="799" y="683"/>
                </a:lnTo>
                <a:lnTo>
                  <a:pt x="806" y="697"/>
                </a:lnTo>
                <a:lnTo>
                  <a:pt x="813" y="711"/>
                </a:lnTo>
                <a:lnTo>
                  <a:pt x="819" y="725"/>
                </a:lnTo>
                <a:lnTo>
                  <a:pt x="825" y="741"/>
                </a:lnTo>
                <a:lnTo>
                  <a:pt x="830" y="759"/>
                </a:lnTo>
                <a:lnTo>
                  <a:pt x="835" y="777"/>
                </a:lnTo>
                <a:lnTo>
                  <a:pt x="839" y="797"/>
                </a:lnTo>
                <a:lnTo>
                  <a:pt x="844" y="819"/>
                </a:lnTo>
                <a:lnTo>
                  <a:pt x="847" y="841"/>
                </a:lnTo>
                <a:lnTo>
                  <a:pt x="854" y="891"/>
                </a:lnTo>
                <a:lnTo>
                  <a:pt x="860" y="945"/>
                </a:lnTo>
                <a:lnTo>
                  <a:pt x="862" y="974"/>
                </a:lnTo>
                <a:lnTo>
                  <a:pt x="864" y="1004"/>
                </a:lnTo>
                <a:lnTo>
                  <a:pt x="868" y="1070"/>
                </a:lnTo>
                <a:lnTo>
                  <a:pt x="869" y="1140"/>
                </a:lnTo>
                <a:lnTo>
                  <a:pt x="870" y="1178"/>
                </a:lnTo>
                <a:lnTo>
                  <a:pt x="870" y="1216"/>
                </a:lnTo>
                <a:lnTo>
                  <a:pt x="870" y="1292"/>
                </a:lnTo>
                <a:lnTo>
                  <a:pt x="868" y="1362"/>
                </a:lnTo>
                <a:lnTo>
                  <a:pt x="867" y="1380"/>
                </a:lnTo>
                <a:lnTo>
                  <a:pt x="866" y="1396"/>
                </a:lnTo>
                <a:lnTo>
                  <a:pt x="865" y="1428"/>
                </a:lnTo>
                <a:lnTo>
                  <a:pt x="860" y="1486"/>
                </a:lnTo>
                <a:lnTo>
                  <a:pt x="855" y="1540"/>
                </a:lnTo>
                <a:lnTo>
                  <a:pt x="852" y="1564"/>
                </a:lnTo>
                <a:lnTo>
                  <a:pt x="848" y="1588"/>
                </a:lnTo>
                <a:lnTo>
                  <a:pt x="844" y="1609"/>
                </a:lnTo>
                <a:lnTo>
                  <a:pt x="840" y="1629"/>
                </a:lnTo>
                <a:lnTo>
                  <a:pt x="836" y="1647"/>
                </a:lnTo>
                <a:lnTo>
                  <a:pt x="831" y="1665"/>
                </a:lnTo>
                <a:lnTo>
                  <a:pt x="826" y="1681"/>
                </a:lnTo>
                <a:lnTo>
                  <a:pt x="820" y="1695"/>
                </a:lnTo>
                <a:lnTo>
                  <a:pt x="814" y="1709"/>
                </a:lnTo>
                <a:lnTo>
                  <a:pt x="807" y="1723"/>
                </a:lnTo>
                <a:lnTo>
                  <a:pt x="800" y="1733"/>
                </a:lnTo>
                <a:lnTo>
                  <a:pt x="792" y="1745"/>
                </a:lnTo>
                <a:lnTo>
                  <a:pt x="784" y="1755"/>
                </a:lnTo>
                <a:lnTo>
                  <a:pt x="775" y="1763"/>
                </a:lnTo>
                <a:lnTo>
                  <a:pt x="765" y="1771"/>
                </a:lnTo>
                <a:lnTo>
                  <a:pt x="755" y="1777"/>
                </a:lnTo>
                <a:lnTo>
                  <a:pt x="744" y="1783"/>
                </a:lnTo>
                <a:lnTo>
                  <a:pt x="733" y="1787"/>
                </a:lnTo>
                <a:lnTo>
                  <a:pt x="721" y="1791"/>
                </a:lnTo>
                <a:lnTo>
                  <a:pt x="709" y="1793"/>
                </a:lnTo>
                <a:lnTo>
                  <a:pt x="696" y="1795"/>
                </a:lnTo>
                <a:lnTo>
                  <a:pt x="682" y="1795"/>
                </a:lnTo>
                <a:close/>
                <a:moveTo>
                  <a:pt x="2555" y="1394"/>
                </a:moveTo>
                <a:lnTo>
                  <a:pt x="2555" y="1168"/>
                </a:lnTo>
                <a:lnTo>
                  <a:pt x="2780" y="1168"/>
                </a:lnTo>
                <a:lnTo>
                  <a:pt x="2780" y="1969"/>
                </a:lnTo>
                <a:lnTo>
                  <a:pt x="2771" y="1973"/>
                </a:lnTo>
                <a:lnTo>
                  <a:pt x="2761" y="1977"/>
                </a:lnTo>
                <a:lnTo>
                  <a:pt x="2747" y="1983"/>
                </a:lnTo>
                <a:lnTo>
                  <a:pt x="2732" y="1987"/>
                </a:lnTo>
                <a:lnTo>
                  <a:pt x="2696" y="1995"/>
                </a:lnTo>
                <a:lnTo>
                  <a:pt x="2652" y="2005"/>
                </a:lnTo>
                <a:lnTo>
                  <a:pt x="2608" y="2013"/>
                </a:lnTo>
                <a:lnTo>
                  <a:pt x="2571" y="2017"/>
                </a:lnTo>
                <a:lnTo>
                  <a:pt x="2540" y="2021"/>
                </a:lnTo>
                <a:lnTo>
                  <a:pt x="2527" y="2023"/>
                </a:lnTo>
                <a:lnTo>
                  <a:pt x="2515" y="2023"/>
                </a:lnTo>
                <a:lnTo>
                  <a:pt x="2493" y="2021"/>
                </a:lnTo>
                <a:lnTo>
                  <a:pt x="2472" y="2019"/>
                </a:lnTo>
                <a:lnTo>
                  <a:pt x="2452" y="2015"/>
                </a:lnTo>
                <a:lnTo>
                  <a:pt x="2433" y="2011"/>
                </a:lnTo>
                <a:lnTo>
                  <a:pt x="2414" y="2003"/>
                </a:lnTo>
                <a:lnTo>
                  <a:pt x="2396" y="1995"/>
                </a:lnTo>
                <a:lnTo>
                  <a:pt x="2380" y="1985"/>
                </a:lnTo>
                <a:lnTo>
                  <a:pt x="2364" y="1973"/>
                </a:lnTo>
                <a:lnTo>
                  <a:pt x="2349" y="1959"/>
                </a:lnTo>
                <a:lnTo>
                  <a:pt x="2334" y="1945"/>
                </a:lnTo>
                <a:lnTo>
                  <a:pt x="2328" y="1937"/>
                </a:lnTo>
                <a:lnTo>
                  <a:pt x="2320" y="1929"/>
                </a:lnTo>
                <a:lnTo>
                  <a:pt x="2314" y="1921"/>
                </a:lnTo>
                <a:lnTo>
                  <a:pt x="2308" y="1911"/>
                </a:lnTo>
                <a:lnTo>
                  <a:pt x="2302" y="1901"/>
                </a:lnTo>
                <a:lnTo>
                  <a:pt x="2296" y="1891"/>
                </a:lnTo>
                <a:lnTo>
                  <a:pt x="2291" y="1881"/>
                </a:lnTo>
                <a:lnTo>
                  <a:pt x="2285" y="1871"/>
                </a:lnTo>
                <a:lnTo>
                  <a:pt x="2280" y="1859"/>
                </a:lnTo>
                <a:lnTo>
                  <a:pt x="2276" y="1849"/>
                </a:lnTo>
                <a:lnTo>
                  <a:pt x="2267" y="1825"/>
                </a:lnTo>
                <a:lnTo>
                  <a:pt x="2258" y="1799"/>
                </a:lnTo>
                <a:lnTo>
                  <a:pt x="2251" y="1771"/>
                </a:lnTo>
                <a:lnTo>
                  <a:pt x="2244" y="1743"/>
                </a:lnTo>
                <a:lnTo>
                  <a:pt x="2237" y="1711"/>
                </a:lnTo>
                <a:lnTo>
                  <a:pt x="2231" y="1679"/>
                </a:lnTo>
                <a:lnTo>
                  <a:pt x="2225" y="1645"/>
                </a:lnTo>
                <a:lnTo>
                  <a:pt x="2220" y="1609"/>
                </a:lnTo>
                <a:lnTo>
                  <a:pt x="2216" y="1572"/>
                </a:lnTo>
                <a:lnTo>
                  <a:pt x="2212" y="1532"/>
                </a:lnTo>
                <a:lnTo>
                  <a:pt x="2208" y="1490"/>
                </a:lnTo>
                <a:lnTo>
                  <a:pt x="2205" y="1448"/>
                </a:lnTo>
                <a:lnTo>
                  <a:pt x="2203" y="1402"/>
                </a:lnTo>
                <a:lnTo>
                  <a:pt x="2201" y="1356"/>
                </a:lnTo>
                <a:lnTo>
                  <a:pt x="2200" y="1308"/>
                </a:lnTo>
                <a:lnTo>
                  <a:pt x="2199" y="1258"/>
                </a:lnTo>
                <a:lnTo>
                  <a:pt x="2199" y="1206"/>
                </a:lnTo>
                <a:lnTo>
                  <a:pt x="2199" y="1154"/>
                </a:lnTo>
                <a:lnTo>
                  <a:pt x="2200" y="1104"/>
                </a:lnTo>
                <a:lnTo>
                  <a:pt x="2201" y="1054"/>
                </a:lnTo>
                <a:lnTo>
                  <a:pt x="2203" y="1008"/>
                </a:lnTo>
                <a:lnTo>
                  <a:pt x="2205" y="964"/>
                </a:lnTo>
                <a:lnTo>
                  <a:pt x="2208" y="921"/>
                </a:lnTo>
                <a:lnTo>
                  <a:pt x="2212" y="879"/>
                </a:lnTo>
                <a:lnTo>
                  <a:pt x="2216" y="841"/>
                </a:lnTo>
                <a:lnTo>
                  <a:pt x="2221" y="803"/>
                </a:lnTo>
                <a:lnTo>
                  <a:pt x="2223" y="785"/>
                </a:lnTo>
                <a:lnTo>
                  <a:pt x="2226" y="767"/>
                </a:lnTo>
                <a:lnTo>
                  <a:pt x="2231" y="733"/>
                </a:lnTo>
                <a:lnTo>
                  <a:pt x="2238" y="701"/>
                </a:lnTo>
                <a:lnTo>
                  <a:pt x="2244" y="669"/>
                </a:lnTo>
                <a:lnTo>
                  <a:pt x="2252" y="641"/>
                </a:lnTo>
                <a:lnTo>
                  <a:pt x="2259" y="615"/>
                </a:lnTo>
                <a:lnTo>
                  <a:pt x="2268" y="589"/>
                </a:lnTo>
                <a:lnTo>
                  <a:pt x="2277" y="565"/>
                </a:lnTo>
                <a:lnTo>
                  <a:pt x="2287" y="543"/>
                </a:lnTo>
                <a:lnTo>
                  <a:pt x="2298" y="523"/>
                </a:lnTo>
                <a:lnTo>
                  <a:pt x="2309" y="505"/>
                </a:lnTo>
                <a:lnTo>
                  <a:pt x="2322" y="487"/>
                </a:lnTo>
                <a:lnTo>
                  <a:pt x="2336" y="471"/>
                </a:lnTo>
                <a:lnTo>
                  <a:pt x="2350" y="457"/>
                </a:lnTo>
                <a:lnTo>
                  <a:pt x="2364" y="445"/>
                </a:lnTo>
                <a:lnTo>
                  <a:pt x="2380" y="433"/>
                </a:lnTo>
                <a:lnTo>
                  <a:pt x="2396" y="423"/>
                </a:lnTo>
                <a:lnTo>
                  <a:pt x="2413" y="415"/>
                </a:lnTo>
                <a:lnTo>
                  <a:pt x="2431" y="407"/>
                </a:lnTo>
                <a:lnTo>
                  <a:pt x="2450" y="403"/>
                </a:lnTo>
                <a:lnTo>
                  <a:pt x="2469" y="399"/>
                </a:lnTo>
                <a:lnTo>
                  <a:pt x="2490" y="397"/>
                </a:lnTo>
                <a:lnTo>
                  <a:pt x="2511" y="395"/>
                </a:lnTo>
                <a:lnTo>
                  <a:pt x="2537" y="397"/>
                </a:lnTo>
                <a:lnTo>
                  <a:pt x="2563" y="399"/>
                </a:lnTo>
                <a:lnTo>
                  <a:pt x="2590" y="403"/>
                </a:lnTo>
                <a:lnTo>
                  <a:pt x="2618" y="407"/>
                </a:lnTo>
                <a:lnTo>
                  <a:pt x="2647" y="413"/>
                </a:lnTo>
                <a:lnTo>
                  <a:pt x="2677" y="421"/>
                </a:lnTo>
                <a:lnTo>
                  <a:pt x="2708" y="431"/>
                </a:lnTo>
                <a:lnTo>
                  <a:pt x="2739" y="441"/>
                </a:lnTo>
                <a:lnTo>
                  <a:pt x="2780" y="457"/>
                </a:lnTo>
                <a:lnTo>
                  <a:pt x="2776" y="661"/>
                </a:lnTo>
                <a:lnTo>
                  <a:pt x="2740" y="651"/>
                </a:lnTo>
                <a:lnTo>
                  <a:pt x="2707" y="645"/>
                </a:lnTo>
                <a:lnTo>
                  <a:pt x="2674" y="639"/>
                </a:lnTo>
                <a:lnTo>
                  <a:pt x="2642" y="633"/>
                </a:lnTo>
                <a:lnTo>
                  <a:pt x="2612" y="629"/>
                </a:lnTo>
                <a:lnTo>
                  <a:pt x="2582" y="627"/>
                </a:lnTo>
                <a:lnTo>
                  <a:pt x="2553" y="625"/>
                </a:lnTo>
                <a:lnTo>
                  <a:pt x="2525" y="623"/>
                </a:lnTo>
                <a:lnTo>
                  <a:pt x="2511" y="625"/>
                </a:lnTo>
                <a:lnTo>
                  <a:pt x="2498" y="625"/>
                </a:lnTo>
                <a:lnTo>
                  <a:pt x="2486" y="629"/>
                </a:lnTo>
                <a:lnTo>
                  <a:pt x="2474" y="631"/>
                </a:lnTo>
                <a:lnTo>
                  <a:pt x="2462" y="635"/>
                </a:lnTo>
                <a:lnTo>
                  <a:pt x="2451" y="641"/>
                </a:lnTo>
                <a:lnTo>
                  <a:pt x="2441" y="647"/>
                </a:lnTo>
                <a:lnTo>
                  <a:pt x="2431" y="655"/>
                </a:lnTo>
                <a:lnTo>
                  <a:pt x="2422" y="663"/>
                </a:lnTo>
                <a:lnTo>
                  <a:pt x="2413" y="673"/>
                </a:lnTo>
                <a:lnTo>
                  <a:pt x="2405" y="683"/>
                </a:lnTo>
                <a:lnTo>
                  <a:pt x="2398" y="693"/>
                </a:lnTo>
                <a:lnTo>
                  <a:pt x="2391" y="705"/>
                </a:lnTo>
                <a:lnTo>
                  <a:pt x="2384" y="719"/>
                </a:lnTo>
                <a:lnTo>
                  <a:pt x="2378" y="733"/>
                </a:lnTo>
                <a:lnTo>
                  <a:pt x="2373" y="749"/>
                </a:lnTo>
                <a:lnTo>
                  <a:pt x="2368" y="765"/>
                </a:lnTo>
                <a:lnTo>
                  <a:pt x="2363" y="783"/>
                </a:lnTo>
                <a:lnTo>
                  <a:pt x="2359" y="803"/>
                </a:lnTo>
                <a:lnTo>
                  <a:pt x="2355" y="823"/>
                </a:lnTo>
                <a:lnTo>
                  <a:pt x="2351" y="847"/>
                </a:lnTo>
                <a:lnTo>
                  <a:pt x="2348" y="871"/>
                </a:lnTo>
                <a:lnTo>
                  <a:pt x="2345" y="897"/>
                </a:lnTo>
                <a:lnTo>
                  <a:pt x="2342" y="925"/>
                </a:lnTo>
                <a:lnTo>
                  <a:pt x="2340" y="955"/>
                </a:lnTo>
                <a:lnTo>
                  <a:pt x="2338" y="986"/>
                </a:lnTo>
                <a:lnTo>
                  <a:pt x="2335" y="1054"/>
                </a:lnTo>
                <a:lnTo>
                  <a:pt x="2333" y="1128"/>
                </a:lnTo>
                <a:lnTo>
                  <a:pt x="2332" y="1166"/>
                </a:lnTo>
                <a:lnTo>
                  <a:pt x="2332" y="1208"/>
                </a:lnTo>
                <a:lnTo>
                  <a:pt x="2333" y="1288"/>
                </a:lnTo>
                <a:lnTo>
                  <a:pt x="2335" y="1364"/>
                </a:lnTo>
                <a:lnTo>
                  <a:pt x="2336" y="1398"/>
                </a:lnTo>
                <a:lnTo>
                  <a:pt x="2338" y="1432"/>
                </a:lnTo>
                <a:lnTo>
                  <a:pt x="2339" y="1462"/>
                </a:lnTo>
                <a:lnTo>
                  <a:pt x="2342" y="1492"/>
                </a:lnTo>
                <a:lnTo>
                  <a:pt x="2344" y="1520"/>
                </a:lnTo>
                <a:lnTo>
                  <a:pt x="2347" y="1548"/>
                </a:lnTo>
                <a:lnTo>
                  <a:pt x="2354" y="1596"/>
                </a:lnTo>
                <a:lnTo>
                  <a:pt x="2357" y="1617"/>
                </a:lnTo>
                <a:lnTo>
                  <a:pt x="2361" y="1637"/>
                </a:lnTo>
                <a:lnTo>
                  <a:pt x="2366" y="1655"/>
                </a:lnTo>
                <a:lnTo>
                  <a:pt x="2370" y="1673"/>
                </a:lnTo>
                <a:lnTo>
                  <a:pt x="2375" y="1687"/>
                </a:lnTo>
                <a:lnTo>
                  <a:pt x="2381" y="1703"/>
                </a:lnTo>
                <a:lnTo>
                  <a:pt x="2388" y="1715"/>
                </a:lnTo>
                <a:lnTo>
                  <a:pt x="2395" y="1727"/>
                </a:lnTo>
                <a:lnTo>
                  <a:pt x="2402" y="1739"/>
                </a:lnTo>
                <a:lnTo>
                  <a:pt x="2411" y="1749"/>
                </a:lnTo>
                <a:lnTo>
                  <a:pt x="2419" y="1759"/>
                </a:lnTo>
                <a:lnTo>
                  <a:pt x="2429" y="1767"/>
                </a:lnTo>
                <a:lnTo>
                  <a:pt x="2439" y="1775"/>
                </a:lnTo>
                <a:lnTo>
                  <a:pt x="2450" y="1781"/>
                </a:lnTo>
                <a:lnTo>
                  <a:pt x="2461" y="1787"/>
                </a:lnTo>
                <a:lnTo>
                  <a:pt x="2473" y="1791"/>
                </a:lnTo>
                <a:lnTo>
                  <a:pt x="2486" y="1795"/>
                </a:lnTo>
                <a:lnTo>
                  <a:pt x="2499" y="1797"/>
                </a:lnTo>
                <a:lnTo>
                  <a:pt x="2513" y="1799"/>
                </a:lnTo>
                <a:lnTo>
                  <a:pt x="2527" y="1799"/>
                </a:lnTo>
                <a:lnTo>
                  <a:pt x="2547" y="1799"/>
                </a:lnTo>
                <a:lnTo>
                  <a:pt x="2566" y="1797"/>
                </a:lnTo>
                <a:lnTo>
                  <a:pt x="2584" y="1797"/>
                </a:lnTo>
                <a:lnTo>
                  <a:pt x="2600" y="1793"/>
                </a:lnTo>
                <a:lnTo>
                  <a:pt x="2615" y="1791"/>
                </a:lnTo>
                <a:lnTo>
                  <a:pt x="2629" y="1787"/>
                </a:lnTo>
                <a:lnTo>
                  <a:pt x="2641" y="1783"/>
                </a:lnTo>
                <a:lnTo>
                  <a:pt x="2652" y="1779"/>
                </a:lnTo>
                <a:lnTo>
                  <a:pt x="2652" y="1394"/>
                </a:lnTo>
                <a:lnTo>
                  <a:pt x="2555" y="1394"/>
                </a:lnTo>
                <a:close/>
                <a:moveTo>
                  <a:pt x="2926" y="1997"/>
                </a:moveTo>
                <a:lnTo>
                  <a:pt x="2926" y="847"/>
                </a:lnTo>
                <a:lnTo>
                  <a:pt x="3050" y="847"/>
                </a:lnTo>
                <a:lnTo>
                  <a:pt x="3050" y="984"/>
                </a:lnTo>
                <a:lnTo>
                  <a:pt x="3075" y="955"/>
                </a:lnTo>
                <a:lnTo>
                  <a:pt x="3087" y="941"/>
                </a:lnTo>
                <a:lnTo>
                  <a:pt x="3099" y="927"/>
                </a:lnTo>
                <a:lnTo>
                  <a:pt x="3111" y="915"/>
                </a:lnTo>
                <a:lnTo>
                  <a:pt x="3124" y="903"/>
                </a:lnTo>
                <a:lnTo>
                  <a:pt x="3148" y="881"/>
                </a:lnTo>
                <a:lnTo>
                  <a:pt x="3160" y="871"/>
                </a:lnTo>
                <a:lnTo>
                  <a:pt x="3173" y="863"/>
                </a:lnTo>
                <a:lnTo>
                  <a:pt x="3186" y="853"/>
                </a:lnTo>
                <a:lnTo>
                  <a:pt x="3198" y="845"/>
                </a:lnTo>
                <a:lnTo>
                  <a:pt x="3222" y="833"/>
                </a:lnTo>
                <a:lnTo>
                  <a:pt x="3247" y="821"/>
                </a:lnTo>
                <a:lnTo>
                  <a:pt x="3247" y="1072"/>
                </a:lnTo>
                <a:lnTo>
                  <a:pt x="3223" y="1082"/>
                </a:lnTo>
                <a:lnTo>
                  <a:pt x="3199" y="1094"/>
                </a:lnTo>
                <a:lnTo>
                  <a:pt x="3177" y="1104"/>
                </a:lnTo>
                <a:lnTo>
                  <a:pt x="3154" y="1116"/>
                </a:lnTo>
                <a:lnTo>
                  <a:pt x="3133" y="1130"/>
                </a:lnTo>
                <a:lnTo>
                  <a:pt x="3114" y="1144"/>
                </a:lnTo>
                <a:lnTo>
                  <a:pt x="3095" y="1158"/>
                </a:lnTo>
                <a:lnTo>
                  <a:pt x="3077" y="1174"/>
                </a:lnTo>
                <a:lnTo>
                  <a:pt x="3051" y="1194"/>
                </a:lnTo>
                <a:lnTo>
                  <a:pt x="3051" y="1997"/>
                </a:lnTo>
                <a:lnTo>
                  <a:pt x="2926" y="1997"/>
                </a:lnTo>
                <a:close/>
                <a:moveTo>
                  <a:pt x="3370" y="970"/>
                </a:moveTo>
                <a:lnTo>
                  <a:pt x="3373" y="962"/>
                </a:lnTo>
                <a:lnTo>
                  <a:pt x="3377" y="953"/>
                </a:lnTo>
                <a:lnTo>
                  <a:pt x="3386" y="937"/>
                </a:lnTo>
                <a:lnTo>
                  <a:pt x="3395" y="921"/>
                </a:lnTo>
                <a:lnTo>
                  <a:pt x="3399" y="913"/>
                </a:lnTo>
                <a:lnTo>
                  <a:pt x="3404" y="907"/>
                </a:lnTo>
                <a:lnTo>
                  <a:pt x="3415" y="893"/>
                </a:lnTo>
                <a:lnTo>
                  <a:pt x="3425" y="881"/>
                </a:lnTo>
                <a:lnTo>
                  <a:pt x="3437" y="869"/>
                </a:lnTo>
                <a:lnTo>
                  <a:pt x="3449" y="859"/>
                </a:lnTo>
                <a:lnTo>
                  <a:pt x="3462" y="851"/>
                </a:lnTo>
                <a:lnTo>
                  <a:pt x="3475" y="843"/>
                </a:lnTo>
                <a:lnTo>
                  <a:pt x="3489" y="837"/>
                </a:lnTo>
                <a:lnTo>
                  <a:pt x="3503" y="831"/>
                </a:lnTo>
                <a:lnTo>
                  <a:pt x="3519" y="827"/>
                </a:lnTo>
                <a:lnTo>
                  <a:pt x="3534" y="825"/>
                </a:lnTo>
                <a:lnTo>
                  <a:pt x="3551" y="823"/>
                </a:lnTo>
                <a:lnTo>
                  <a:pt x="3568" y="821"/>
                </a:lnTo>
                <a:lnTo>
                  <a:pt x="3585" y="823"/>
                </a:lnTo>
                <a:lnTo>
                  <a:pt x="3602" y="825"/>
                </a:lnTo>
                <a:lnTo>
                  <a:pt x="3618" y="827"/>
                </a:lnTo>
                <a:lnTo>
                  <a:pt x="3633" y="831"/>
                </a:lnTo>
                <a:lnTo>
                  <a:pt x="3647" y="837"/>
                </a:lnTo>
                <a:lnTo>
                  <a:pt x="3661" y="843"/>
                </a:lnTo>
                <a:lnTo>
                  <a:pt x="3674" y="851"/>
                </a:lnTo>
                <a:lnTo>
                  <a:pt x="3681" y="855"/>
                </a:lnTo>
                <a:lnTo>
                  <a:pt x="3687" y="859"/>
                </a:lnTo>
                <a:lnTo>
                  <a:pt x="3699" y="869"/>
                </a:lnTo>
                <a:lnTo>
                  <a:pt x="3710" y="881"/>
                </a:lnTo>
                <a:lnTo>
                  <a:pt x="3721" y="893"/>
                </a:lnTo>
                <a:lnTo>
                  <a:pt x="3731" y="907"/>
                </a:lnTo>
                <a:lnTo>
                  <a:pt x="3741" y="921"/>
                </a:lnTo>
                <a:lnTo>
                  <a:pt x="3750" y="937"/>
                </a:lnTo>
                <a:lnTo>
                  <a:pt x="3758" y="953"/>
                </a:lnTo>
                <a:lnTo>
                  <a:pt x="3766" y="970"/>
                </a:lnTo>
                <a:lnTo>
                  <a:pt x="3769" y="980"/>
                </a:lnTo>
                <a:lnTo>
                  <a:pt x="3773" y="990"/>
                </a:lnTo>
                <a:lnTo>
                  <a:pt x="3780" y="1010"/>
                </a:lnTo>
                <a:lnTo>
                  <a:pt x="3786" y="1032"/>
                </a:lnTo>
                <a:lnTo>
                  <a:pt x="3792" y="1054"/>
                </a:lnTo>
                <a:lnTo>
                  <a:pt x="3797" y="1078"/>
                </a:lnTo>
                <a:lnTo>
                  <a:pt x="3802" y="1104"/>
                </a:lnTo>
                <a:lnTo>
                  <a:pt x="3807" y="1130"/>
                </a:lnTo>
                <a:lnTo>
                  <a:pt x="3811" y="1158"/>
                </a:lnTo>
                <a:lnTo>
                  <a:pt x="3814" y="1186"/>
                </a:lnTo>
                <a:lnTo>
                  <a:pt x="3817" y="1216"/>
                </a:lnTo>
                <a:lnTo>
                  <a:pt x="3820" y="1248"/>
                </a:lnTo>
                <a:lnTo>
                  <a:pt x="3822" y="1280"/>
                </a:lnTo>
                <a:lnTo>
                  <a:pt x="3823" y="1312"/>
                </a:lnTo>
                <a:lnTo>
                  <a:pt x="3825" y="1348"/>
                </a:lnTo>
                <a:lnTo>
                  <a:pt x="3825" y="1384"/>
                </a:lnTo>
                <a:lnTo>
                  <a:pt x="3826" y="1420"/>
                </a:lnTo>
                <a:lnTo>
                  <a:pt x="3825" y="1456"/>
                </a:lnTo>
                <a:lnTo>
                  <a:pt x="3825" y="1474"/>
                </a:lnTo>
                <a:lnTo>
                  <a:pt x="3825" y="1492"/>
                </a:lnTo>
                <a:lnTo>
                  <a:pt x="3824" y="1528"/>
                </a:lnTo>
                <a:lnTo>
                  <a:pt x="3822" y="1560"/>
                </a:lnTo>
                <a:lnTo>
                  <a:pt x="3820" y="1592"/>
                </a:lnTo>
                <a:lnTo>
                  <a:pt x="3817" y="1623"/>
                </a:lnTo>
                <a:lnTo>
                  <a:pt x="3815" y="1653"/>
                </a:lnTo>
                <a:lnTo>
                  <a:pt x="3811" y="1681"/>
                </a:lnTo>
                <a:lnTo>
                  <a:pt x="3807" y="1709"/>
                </a:lnTo>
                <a:lnTo>
                  <a:pt x="3803" y="1735"/>
                </a:lnTo>
                <a:lnTo>
                  <a:pt x="3798" y="1761"/>
                </a:lnTo>
                <a:lnTo>
                  <a:pt x="3796" y="1773"/>
                </a:lnTo>
                <a:lnTo>
                  <a:pt x="3793" y="1785"/>
                </a:lnTo>
                <a:lnTo>
                  <a:pt x="3788" y="1809"/>
                </a:lnTo>
                <a:lnTo>
                  <a:pt x="3781" y="1831"/>
                </a:lnTo>
                <a:lnTo>
                  <a:pt x="3775" y="1851"/>
                </a:lnTo>
                <a:lnTo>
                  <a:pt x="3768" y="1871"/>
                </a:lnTo>
                <a:lnTo>
                  <a:pt x="3760" y="1889"/>
                </a:lnTo>
                <a:lnTo>
                  <a:pt x="3756" y="1897"/>
                </a:lnTo>
                <a:lnTo>
                  <a:pt x="3752" y="1907"/>
                </a:lnTo>
                <a:lnTo>
                  <a:pt x="3743" y="1923"/>
                </a:lnTo>
                <a:lnTo>
                  <a:pt x="3734" y="1937"/>
                </a:lnTo>
                <a:lnTo>
                  <a:pt x="3729" y="1945"/>
                </a:lnTo>
                <a:lnTo>
                  <a:pt x="3724" y="1951"/>
                </a:lnTo>
                <a:lnTo>
                  <a:pt x="3713" y="1963"/>
                </a:lnTo>
                <a:lnTo>
                  <a:pt x="3701" y="1975"/>
                </a:lnTo>
                <a:lnTo>
                  <a:pt x="3689" y="1985"/>
                </a:lnTo>
                <a:lnTo>
                  <a:pt x="3677" y="1993"/>
                </a:lnTo>
                <a:lnTo>
                  <a:pt x="3670" y="1997"/>
                </a:lnTo>
                <a:lnTo>
                  <a:pt x="3663" y="2001"/>
                </a:lnTo>
                <a:lnTo>
                  <a:pt x="3649" y="2007"/>
                </a:lnTo>
                <a:lnTo>
                  <a:pt x="3634" y="2013"/>
                </a:lnTo>
                <a:lnTo>
                  <a:pt x="3619" y="2017"/>
                </a:lnTo>
                <a:lnTo>
                  <a:pt x="3603" y="2021"/>
                </a:lnTo>
                <a:lnTo>
                  <a:pt x="3585" y="2021"/>
                </a:lnTo>
                <a:lnTo>
                  <a:pt x="3568" y="2023"/>
                </a:lnTo>
                <a:lnTo>
                  <a:pt x="3550" y="2021"/>
                </a:lnTo>
                <a:lnTo>
                  <a:pt x="3534" y="2021"/>
                </a:lnTo>
                <a:lnTo>
                  <a:pt x="3517" y="2017"/>
                </a:lnTo>
                <a:lnTo>
                  <a:pt x="3502" y="2013"/>
                </a:lnTo>
                <a:lnTo>
                  <a:pt x="3487" y="2007"/>
                </a:lnTo>
                <a:lnTo>
                  <a:pt x="3473" y="2001"/>
                </a:lnTo>
                <a:lnTo>
                  <a:pt x="3460" y="1993"/>
                </a:lnTo>
                <a:lnTo>
                  <a:pt x="3453" y="1989"/>
                </a:lnTo>
                <a:lnTo>
                  <a:pt x="3447" y="1985"/>
                </a:lnTo>
                <a:lnTo>
                  <a:pt x="3435" y="1975"/>
                </a:lnTo>
                <a:lnTo>
                  <a:pt x="3423" y="1963"/>
                </a:lnTo>
                <a:lnTo>
                  <a:pt x="3413" y="1951"/>
                </a:lnTo>
                <a:lnTo>
                  <a:pt x="3402" y="1937"/>
                </a:lnTo>
                <a:lnTo>
                  <a:pt x="3398" y="1929"/>
                </a:lnTo>
                <a:lnTo>
                  <a:pt x="3393" y="1923"/>
                </a:lnTo>
                <a:lnTo>
                  <a:pt x="3384" y="1907"/>
                </a:lnTo>
                <a:lnTo>
                  <a:pt x="3376" y="1889"/>
                </a:lnTo>
                <a:lnTo>
                  <a:pt x="3372" y="1879"/>
                </a:lnTo>
                <a:lnTo>
                  <a:pt x="3368" y="1871"/>
                </a:lnTo>
                <a:lnTo>
                  <a:pt x="3361" y="1851"/>
                </a:lnTo>
                <a:lnTo>
                  <a:pt x="3355" y="1831"/>
                </a:lnTo>
                <a:lnTo>
                  <a:pt x="3349" y="1809"/>
                </a:lnTo>
                <a:lnTo>
                  <a:pt x="3343" y="1785"/>
                </a:lnTo>
                <a:lnTo>
                  <a:pt x="3338" y="1761"/>
                </a:lnTo>
                <a:lnTo>
                  <a:pt x="3333" y="1735"/>
                </a:lnTo>
                <a:lnTo>
                  <a:pt x="3329" y="1709"/>
                </a:lnTo>
                <a:lnTo>
                  <a:pt x="3327" y="1695"/>
                </a:lnTo>
                <a:lnTo>
                  <a:pt x="3325" y="1681"/>
                </a:lnTo>
                <a:lnTo>
                  <a:pt x="3322" y="1653"/>
                </a:lnTo>
                <a:lnTo>
                  <a:pt x="3319" y="1623"/>
                </a:lnTo>
                <a:lnTo>
                  <a:pt x="3316" y="1592"/>
                </a:lnTo>
                <a:lnTo>
                  <a:pt x="3314" y="1560"/>
                </a:lnTo>
                <a:lnTo>
                  <a:pt x="3314" y="1544"/>
                </a:lnTo>
                <a:lnTo>
                  <a:pt x="3313" y="1528"/>
                </a:lnTo>
                <a:lnTo>
                  <a:pt x="3312" y="1492"/>
                </a:lnTo>
                <a:lnTo>
                  <a:pt x="3311" y="1456"/>
                </a:lnTo>
                <a:lnTo>
                  <a:pt x="3311" y="1420"/>
                </a:lnTo>
                <a:lnTo>
                  <a:pt x="3311" y="1384"/>
                </a:lnTo>
                <a:lnTo>
                  <a:pt x="3312" y="1348"/>
                </a:lnTo>
                <a:lnTo>
                  <a:pt x="3313" y="1312"/>
                </a:lnTo>
                <a:lnTo>
                  <a:pt x="3314" y="1280"/>
                </a:lnTo>
                <a:lnTo>
                  <a:pt x="3316" y="1248"/>
                </a:lnTo>
                <a:lnTo>
                  <a:pt x="3319" y="1216"/>
                </a:lnTo>
                <a:lnTo>
                  <a:pt x="3322" y="1186"/>
                </a:lnTo>
                <a:lnTo>
                  <a:pt x="3325" y="1158"/>
                </a:lnTo>
                <a:lnTo>
                  <a:pt x="3329" y="1130"/>
                </a:lnTo>
                <a:lnTo>
                  <a:pt x="3334" y="1104"/>
                </a:lnTo>
                <a:lnTo>
                  <a:pt x="3339" y="1078"/>
                </a:lnTo>
                <a:lnTo>
                  <a:pt x="3344" y="1054"/>
                </a:lnTo>
                <a:lnTo>
                  <a:pt x="3350" y="1032"/>
                </a:lnTo>
                <a:lnTo>
                  <a:pt x="3356" y="1010"/>
                </a:lnTo>
                <a:lnTo>
                  <a:pt x="3359" y="1000"/>
                </a:lnTo>
                <a:lnTo>
                  <a:pt x="3362" y="990"/>
                </a:lnTo>
                <a:lnTo>
                  <a:pt x="3370" y="970"/>
                </a:lnTo>
                <a:close/>
                <a:moveTo>
                  <a:pt x="3464" y="1719"/>
                </a:moveTo>
                <a:lnTo>
                  <a:pt x="3467" y="1729"/>
                </a:lnTo>
                <a:lnTo>
                  <a:pt x="3471" y="1741"/>
                </a:lnTo>
                <a:lnTo>
                  <a:pt x="3476" y="1749"/>
                </a:lnTo>
                <a:lnTo>
                  <a:pt x="3480" y="1759"/>
                </a:lnTo>
                <a:lnTo>
                  <a:pt x="3485" y="1767"/>
                </a:lnTo>
                <a:lnTo>
                  <a:pt x="3491" y="1775"/>
                </a:lnTo>
                <a:lnTo>
                  <a:pt x="3497" y="1781"/>
                </a:lnTo>
                <a:lnTo>
                  <a:pt x="3503" y="1787"/>
                </a:lnTo>
                <a:lnTo>
                  <a:pt x="3510" y="1793"/>
                </a:lnTo>
                <a:lnTo>
                  <a:pt x="3517" y="1797"/>
                </a:lnTo>
                <a:lnTo>
                  <a:pt x="3524" y="1801"/>
                </a:lnTo>
                <a:lnTo>
                  <a:pt x="3532" y="1805"/>
                </a:lnTo>
                <a:lnTo>
                  <a:pt x="3540" y="1807"/>
                </a:lnTo>
                <a:lnTo>
                  <a:pt x="3549" y="1809"/>
                </a:lnTo>
                <a:lnTo>
                  <a:pt x="3558" y="1811"/>
                </a:lnTo>
                <a:lnTo>
                  <a:pt x="3568" y="1811"/>
                </a:lnTo>
                <a:lnTo>
                  <a:pt x="3577" y="1811"/>
                </a:lnTo>
                <a:lnTo>
                  <a:pt x="3586" y="1809"/>
                </a:lnTo>
                <a:lnTo>
                  <a:pt x="3596" y="1807"/>
                </a:lnTo>
                <a:lnTo>
                  <a:pt x="3604" y="1805"/>
                </a:lnTo>
                <a:lnTo>
                  <a:pt x="3619" y="1797"/>
                </a:lnTo>
                <a:lnTo>
                  <a:pt x="3626" y="1793"/>
                </a:lnTo>
                <a:lnTo>
                  <a:pt x="3633" y="1787"/>
                </a:lnTo>
                <a:lnTo>
                  <a:pt x="3639" y="1781"/>
                </a:lnTo>
                <a:lnTo>
                  <a:pt x="3645" y="1775"/>
                </a:lnTo>
                <a:lnTo>
                  <a:pt x="3651" y="1767"/>
                </a:lnTo>
                <a:lnTo>
                  <a:pt x="3656" y="1759"/>
                </a:lnTo>
                <a:lnTo>
                  <a:pt x="3661" y="1749"/>
                </a:lnTo>
                <a:lnTo>
                  <a:pt x="3665" y="1741"/>
                </a:lnTo>
                <a:lnTo>
                  <a:pt x="3669" y="1729"/>
                </a:lnTo>
                <a:lnTo>
                  <a:pt x="3672" y="1719"/>
                </a:lnTo>
                <a:lnTo>
                  <a:pt x="3676" y="1707"/>
                </a:lnTo>
                <a:lnTo>
                  <a:pt x="3679" y="1693"/>
                </a:lnTo>
                <a:lnTo>
                  <a:pt x="3684" y="1665"/>
                </a:lnTo>
                <a:lnTo>
                  <a:pt x="3686" y="1649"/>
                </a:lnTo>
                <a:lnTo>
                  <a:pt x="3688" y="1633"/>
                </a:lnTo>
                <a:lnTo>
                  <a:pt x="3690" y="1615"/>
                </a:lnTo>
                <a:lnTo>
                  <a:pt x="3692" y="1598"/>
                </a:lnTo>
                <a:lnTo>
                  <a:pt x="3695" y="1558"/>
                </a:lnTo>
                <a:lnTo>
                  <a:pt x="3697" y="1516"/>
                </a:lnTo>
                <a:lnTo>
                  <a:pt x="3698" y="1468"/>
                </a:lnTo>
                <a:lnTo>
                  <a:pt x="3699" y="1418"/>
                </a:lnTo>
                <a:lnTo>
                  <a:pt x="3698" y="1368"/>
                </a:lnTo>
                <a:lnTo>
                  <a:pt x="3697" y="1320"/>
                </a:lnTo>
                <a:lnTo>
                  <a:pt x="3696" y="1298"/>
                </a:lnTo>
                <a:lnTo>
                  <a:pt x="3695" y="1278"/>
                </a:lnTo>
                <a:lnTo>
                  <a:pt x="3692" y="1238"/>
                </a:lnTo>
                <a:lnTo>
                  <a:pt x="3688" y="1204"/>
                </a:lnTo>
                <a:lnTo>
                  <a:pt x="3683" y="1172"/>
                </a:lnTo>
                <a:lnTo>
                  <a:pt x="3680" y="1158"/>
                </a:lnTo>
                <a:lnTo>
                  <a:pt x="3677" y="1144"/>
                </a:lnTo>
                <a:lnTo>
                  <a:pt x="3674" y="1132"/>
                </a:lnTo>
                <a:lnTo>
                  <a:pt x="3670" y="1120"/>
                </a:lnTo>
                <a:lnTo>
                  <a:pt x="3666" y="1110"/>
                </a:lnTo>
                <a:lnTo>
                  <a:pt x="3662" y="1100"/>
                </a:lnTo>
                <a:lnTo>
                  <a:pt x="3658" y="1090"/>
                </a:lnTo>
                <a:lnTo>
                  <a:pt x="3653" y="1082"/>
                </a:lnTo>
                <a:lnTo>
                  <a:pt x="3648" y="1074"/>
                </a:lnTo>
                <a:lnTo>
                  <a:pt x="3643" y="1068"/>
                </a:lnTo>
                <a:lnTo>
                  <a:pt x="3631" y="1054"/>
                </a:lnTo>
                <a:lnTo>
                  <a:pt x="3624" y="1050"/>
                </a:lnTo>
                <a:lnTo>
                  <a:pt x="3617" y="1046"/>
                </a:lnTo>
                <a:lnTo>
                  <a:pt x="3603" y="1038"/>
                </a:lnTo>
                <a:lnTo>
                  <a:pt x="3594" y="1036"/>
                </a:lnTo>
                <a:lnTo>
                  <a:pt x="3585" y="1034"/>
                </a:lnTo>
                <a:lnTo>
                  <a:pt x="3577" y="1034"/>
                </a:lnTo>
                <a:lnTo>
                  <a:pt x="3568" y="1032"/>
                </a:lnTo>
                <a:lnTo>
                  <a:pt x="3559" y="1034"/>
                </a:lnTo>
                <a:lnTo>
                  <a:pt x="3550" y="1034"/>
                </a:lnTo>
                <a:lnTo>
                  <a:pt x="3534" y="1038"/>
                </a:lnTo>
                <a:lnTo>
                  <a:pt x="3526" y="1042"/>
                </a:lnTo>
                <a:lnTo>
                  <a:pt x="3519" y="1046"/>
                </a:lnTo>
                <a:lnTo>
                  <a:pt x="3512" y="1050"/>
                </a:lnTo>
                <a:lnTo>
                  <a:pt x="3505" y="1054"/>
                </a:lnTo>
                <a:lnTo>
                  <a:pt x="3499" y="1060"/>
                </a:lnTo>
                <a:lnTo>
                  <a:pt x="3493" y="1068"/>
                </a:lnTo>
                <a:lnTo>
                  <a:pt x="3488" y="1074"/>
                </a:lnTo>
                <a:lnTo>
                  <a:pt x="3482" y="1082"/>
                </a:lnTo>
                <a:lnTo>
                  <a:pt x="3478" y="1090"/>
                </a:lnTo>
                <a:lnTo>
                  <a:pt x="3473" y="1100"/>
                </a:lnTo>
                <a:lnTo>
                  <a:pt x="3469" y="1110"/>
                </a:lnTo>
                <a:lnTo>
                  <a:pt x="3465" y="1120"/>
                </a:lnTo>
                <a:lnTo>
                  <a:pt x="3462" y="1132"/>
                </a:lnTo>
                <a:lnTo>
                  <a:pt x="3459" y="1144"/>
                </a:lnTo>
                <a:lnTo>
                  <a:pt x="3456" y="1158"/>
                </a:lnTo>
                <a:lnTo>
                  <a:pt x="3453" y="1172"/>
                </a:lnTo>
                <a:lnTo>
                  <a:pt x="3448" y="1204"/>
                </a:lnTo>
                <a:lnTo>
                  <a:pt x="3444" y="1238"/>
                </a:lnTo>
                <a:lnTo>
                  <a:pt x="3443" y="1258"/>
                </a:lnTo>
                <a:lnTo>
                  <a:pt x="3441" y="1278"/>
                </a:lnTo>
                <a:lnTo>
                  <a:pt x="3439" y="1320"/>
                </a:lnTo>
                <a:lnTo>
                  <a:pt x="3438" y="1368"/>
                </a:lnTo>
                <a:lnTo>
                  <a:pt x="3437" y="1418"/>
                </a:lnTo>
                <a:lnTo>
                  <a:pt x="3438" y="1468"/>
                </a:lnTo>
                <a:lnTo>
                  <a:pt x="3439" y="1516"/>
                </a:lnTo>
                <a:lnTo>
                  <a:pt x="3441" y="1558"/>
                </a:lnTo>
                <a:lnTo>
                  <a:pt x="3443" y="1578"/>
                </a:lnTo>
                <a:lnTo>
                  <a:pt x="3444" y="1598"/>
                </a:lnTo>
                <a:lnTo>
                  <a:pt x="3446" y="1615"/>
                </a:lnTo>
                <a:lnTo>
                  <a:pt x="3448" y="1633"/>
                </a:lnTo>
                <a:lnTo>
                  <a:pt x="3452" y="1665"/>
                </a:lnTo>
                <a:lnTo>
                  <a:pt x="3458" y="1693"/>
                </a:lnTo>
                <a:lnTo>
                  <a:pt x="3464" y="1719"/>
                </a:lnTo>
                <a:close/>
                <a:moveTo>
                  <a:pt x="4300" y="847"/>
                </a:moveTo>
                <a:lnTo>
                  <a:pt x="4425" y="847"/>
                </a:lnTo>
                <a:lnTo>
                  <a:pt x="4425" y="1997"/>
                </a:lnTo>
                <a:lnTo>
                  <a:pt x="4300" y="1997"/>
                </a:lnTo>
                <a:lnTo>
                  <a:pt x="4300" y="1925"/>
                </a:lnTo>
                <a:lnTo>
                  <a:pt x="4280" y="1949"/>
                </a:lnTo>
                <a:lnTo>
                  <a:pt x="4259" y="1969"/>
                </a:lnTo>
                <a:lnTo>
                  <a:pt x="4239" y="1985"/>
                </a:lnTo>
                <a:lnTo>
                  <a:pt x="4219" y="1999"/>
                </a:lnTo>
                <a:lnTo>
                  <a:pt x="4200" y="2009"/>
                </a:lnTo>
                <a:lnTo>
                  <a:pt x="4181" y="2017"/>
                </a:lnTo>
                <a:lnTo>
                  <a:pt x="4163" y="2021"/>
                </a:lnTo>
                <a:lnTo>
                  <a:pt x="4145" y="2023"/>
                </a:lnTo>
                <a:lnTo>
                  <a:pt x="4130" y="2023"/>
                </a:lnTo>
                <a:lnTo>
                  <a:pt x="4116" y="2021"/>
                </a:lnTo>
                <a:lnTo>
                  <a:pt x="4103" y="2019"/>
                </a:lnTo>
                <a:lnTo>
                  <a:pt x="4090" y="2015"/>
                </a:lnTo>
                <a:lnTo>
                  <a:pt x="4078" y="2011"/>
                </a:lnTo>
                <a:lnTo>
                  <a:pt x="4067" y="2005"/>
                </a:lnTo>
                <a:lnTo>
                  <a:pt x="4056" y="1999"/>
                </a:lnTo>
                <a:lnTo>
                  <a:pt x="4046" y="1991"/>
                </a:lnTo>
                <a:lnTo>
                  <a:pt x="4036" y="1983"/>
                </a:lnTo>
                <a:lnTo>
                  <a:pt x="4027" y="1973"/>
                </a:lnTo>
                <a:lnTo>
                  <a:pt x="4019" y="1963"/>
                </a:lnTo>
                <a:lnTo>
                  <a:pt x="4010" y="1951"/>
                </a:lnTo>
                <a:lnTo>
                  <a:pt x="4003" y="1939"/>
                </a:lnTo>
                <a:lnTo>
                  <a:pt x="3999" y="1933"/>
                </a:lnTo>
                <a:lnTo>
                  <a:pt x="3996" y="1925"/>
                </a:lnTo>
                <a:lnTo>
                  <a:pt x="3990" y="1911"/>
                </a:lnTo>
                <a:lnTo>
                  <a:pt x="3987" y="1903"/>
                </a:lnTo>
                <a:lnTo>
                  <a:pt x="3985" y="1895"/>
                </a:lnTo>
                <a:lnTo>
                  <a:pt x="3980" y="1879"/>
                </a:lnTo>
                <a:lnTo>
                  <a:pt x="3975" y="1861"/>
                </a:lnTo>
                <a:lnTo>
                  <a:pt x="3971" y="1841"/>
                </a:lnTo>
                <a:lnTo>
                  <a:pt x="3967" y="1819"/>
                </a:lnTo>
                <a:lnTo>
                  <a:pt x="3964" y="1797"/>
                </a:lnTo>
                <a:lnTo>
                  <a:pt x="3960" y="1773"/>
                </a:lnTo>
                <a:lnTo>
                  <a:pt x="3955" y="1719"/>
                </a:lnTo>
                <a:lnTo>
                  <a:pt x="3953" y="1705"/>
                </a:lnTo>
                <a:lnTo>
                  <a:pt x="3952" y="1691"/>
                </a:lnTo>
                <a:lnTo>
                  <a:pt x="3950" y="1659"/>
                </a:lnTo>
                <a:lnTo>
                  <a:pt x="3947" y="1596"/>
                </a:lnTo>
                <a:lnTo>
                  <a:pt x="3945" y="1524"/>
                </a:lnTo>
                <a:lnTo>
                  <a:pt x="3945" y="1486"/>
                </a:lnTo>
                <a:lnTo>
                  <a:pt x="3945" y="1448"/>
                </a:lnTo>
                <a:lnTo>
                  <a:pt x="3945" y="847"/>
                </a:lnTo>
                <a:lnTo>
                  <a:pt x="4071" y="847"/>
                </a:lnTo>
                <a:lnTo>
                  <a:pt x="4071" y="1450"/>
                </a:lnTo>
                <a:lnTo>
                  <a:pt x="4071" y="1500"/>
                </a:lnTo>
                <a:lnTo>
                  <a:pt x="4072" y="1546"/>
                </a:lnTo>
                <a:lnTo>
                  <a:pt x="4074" y="1586"/>
                </a:lnTo>
                <a:lnTo>
                  <a:pt x="4075" y="1623"/>
                </a:lnTo>
                <a:lnTo>
                  <a:pt x="4078" y="1655"/>
                </a:lnTo>
                <a:lnTo>
                  <a:pt x="4081" y="1683"/>
                </a:lnTo>
                <a:lnTo>
                  <a:pt x="4083" y="1697"/>
                </a:lnTo>
                <a:lnTo>
                  <a:pt x="4084" y="1707"/>
                </a:lnTo>
                <a:lnTo>
                  <a:pt x="4088" y="1727"/>
                </a:lnTo>
                <a:lnTo>
                  <a:pt x="4091" y="1737"/>
                </a:lnTo>
                <a:lnTo>
                  <a:pt x="4093" y="1745"/>
                </a:lnTo>
                <a:lnTo>
                  <a:pt x="4096" y="1751"/>
                </a:lnTo>
                <a:lnTo>
                  <a:pt x="4100" y="1759"/>
                </a:lnTo>
                <a:lnTo>
                  <a:pt x="4108" y="1771"/>
                </a:lnTo>
                <a:lnTo>
                  <a:pt x="4117" y="1781"/>
                </a:lnTo>
                <a:lnTo>
                  <a:pt x="4128" y="1789"/>
                </a:lnTo>
                <a:lnTo>
                  <a:pt x="4140" y="1795"/>
                </a:lnTo>
                <a:lnTo>
                  <a:pt x="4154" y="1797"/>
                </a:lnTo>
                <a:lnTo>
                  <a:pt x="4169" y="1799"/>
                </a:lnTo>
                <a:lnTo>
                  <a:pt x="4184" y="1799"/>
                </a:lnTo>
                <a:lnTo>
                  <a:pt x="4199" y="1797"/>
                </a:lnTo>
                <a:lnTo>
                  <a:pt x="4214" y="1793"/>
                </a:lnTo>
                <a:lnTo>
                  <a:pt x="4229" y="1787"/>
                </a:lnTo>
                <a:lnTo>
                  <a:pt x="4243" y="1781"/>
                </a:lnTo>
                <a:lnTo>
                  <a:pt x="4256" y="1773"/>
                </a:lnTo>
                <a:lnTo>
                  <a:pt x="4270" y="1763"/>
                </a:lnTo>
                <a:lnTo>
                  <a:pt x="4283" y="1753"/>
                </a:lnTo>
                <a:lnTo>
                  <a:pt x="4300" y="1739"/>
                </a:lnTo>
                <a:lnTo>
                  <a:pt x="4300" y="847"/>
                </a:lnTo>
                <a:close/>
                <a:moveTo>
                  <a:pt x="4578" y="2492"/>
                </a:moveTo>
                <a:lnTo>
                  <a:pt x="4578" y="1669"/>
                </a:lnTo>
                <a:lnTo>
                  <a:pt x="4578" y="847"/>
                </a:lnTo>
                <a:lnTo>
                  <a:pt x="4702" y="847"/>
                </a:lnTo>
                <a:lnTo>
                  <a:pt x="4702" y="919"/>
                </a:lnTo>
                <a:lnTo>
                  <a:pt x="4722" y="895"/>
                </a:lnTo>
                <a:lnTo>
                  <a:pt x="4741" y="877"/>
                </a:lnTo>
                <a:lnTo>
                  <a:pt x="4760" y="859"/>
                </a:lnTo>
                <a:lnTo>
                  <a:pt x="4779" y="847"/>
                </a:lnTo>
                <a:lnTo>
                  <a:pt x="4798" y="835"/>
                </a:lnTo>
                <a:lnTo>
                  <a:pt x="4816" y="827"/>
                </a:lnTo>
                <a:lnTo>
                  <a:pt x="4833" y="823"/>
                </a:lnTo>
                <a:lnTo>
                  <a:pt x="4851" y="821"/>
                </a:lnTo>
                <a:lnTo>
                  <a:pt x="4866" y="823"/>
                </a:lnTo>
                <a:lnTo>
                  <a:pt x="4879" y="825"/>
                </a:lnTo>
                <a:lnTo>
                  <a:pt x="4892" y="827"/>
                </a:lnTo>
                <a:lnTo>
                  <a:pt x="4905" y="831"/>
                </a:lnTo>
                <a:lnTo>
                  <a:pt x="4917" y="835"/>
                </a:lnTo>
                <a:lnTo>
                  <a:pt x="4929" y="841"/>
                </a:lnTo>
                <a:lnTo>
                  <a:pt x="4940" y="849"/>
                </a:lnTo>
                <a:lnTo>
                  <a:pt x="4951" y="857"/>
                </a:lnTo>
                <a:lnTo>
                  <a:pt x="4961" y="867"/>
                </a:lnTo>
                <a:lnTo>
                  <a:pt x="4971" y="877"/>
                </a:lnTo>
                <a:lnTo>
                  <a:pt x="4980" y="889"/>
                </a:lnTo>
                <a:lnTo>
                  <a:pt x="4989" y="901"/>
                </a:lnTo>
                <a:lnTo>
                  <a:pt x="4997" y="915"/>
                </a:lnTo>
                <a:lnTo>
                  <a:pt x="5005" y="929"/>
                </a:lnTo>
                <a:lnTo>
                  <a:pt x="5012" y="945"/>
                </a:lnTo>
                <a:lnTo>
                  <a:pt x="5015" y="953"/>
                </a:lnTo>
                <a:lnTo>
                  <a:pt x="5019" y="962"/>
                </a:lnTo>
                <a:lnTo>
                  <a:pt x="5025" y="980"/>
                </a:lnTo>
                <a:lnTo>
                  <a:pt x="5031" y="998"/>
                </a:lnTo>
                <a:lnTo>
                  <a:pt x="5037" y="1020"/>
                </a:lnTo>
                <a:lnTo>
                  <a:pt x="5042" y="1042"/>
                </a:lnTo>
                <a:lnTo>
                  <a:pt x="5047" y="1066"/>
                </a:lnTo>
                <a:lnTo>
                  <a:pt x="5051" y="1092"/>
                </a:lnTo>
                <a:lnTo>
                  <a:pt x="5055" y="1120"/>
                </a:lnTo>
                <a:lnTo>
                  <a:pt x="5059" y="1148"/>
                </a:lnTo>
                <a:lnTo>
                  <a:pt x="5060" y="1162"/>
                </a:lnTo>
                <a:lnTo>
                  <a:pt x="5062" y="1178"/>
                </a:lnTo>
                <a:lnTo>
                  <a:pt x="5064" y="1208"/>
                </a:lnTo>
                <a:lnTo>
                  <a:pt x="5067" y="1242"/>
                </a:lnTo>
                <a:lnTo>
                  <a:pt x="5069" y="1276"/>
                </a:lnTo>
                <a:lnTo>
                  <a:pt x="5070" y="1312"/>
                </a:lnTo>
                <a:lnTo>
                  <a:pt x="5071" y="1350"/>
                </a:lnTo>
                <a:lnTo>
                  <a:pt x="5072" y="1388"/>
                </a:lnTo>
                <a:lnTo>
                  <a:pt x="5072" y="1430"/>
                </a:lnTo>
                <a:lnTo>
                  <a:pt x="5072" y="1470"/>
                </a:lnTo>
                <a:lnTo>
                  <a:pt x="5071" y="1508"/>
                </a:lnTo>
                <a:lnTo>
                  <a:pt x="5070" y="1546"/>
                </a:lnTo>
                <a:lnTo>
                  <a:pt x="5068" y="1580"/>
                </a:lnTo>
                <a:lnTo>
                  <a:pt x="5067" y="1598"/>
                </a:lnTo>
                <a:lnTo>
                  <a:pt x="5066" y="1613"/>
                </a:lnTo>
                <a:lnTo>
                  <a:pt x="5063" y="1647"/>
                </a:lnTo>
                <a:lnTo>
                  <a:pt x="5060" y="1677"/>
                </a:lnTo>
                <a:lnTo>
                  <a:pt x="5057" y="1707"/>
                </a:lnTo>
                <a:lnTo>
                  <a:pt x="5053" y="1735"/>
                </a:lnTo>
                <a:lnTo>
                  <a:pt x="5048" y="1761"/>
                </a:lnTo>
                <a:lnTo>
                  <a:pt x="5043" y="1787"/>
                </a:lnTo>
                <a:lnTo>
                  <a:pt x="5037" y="1811"/>
                </a:lnTo>
                <a:lnTo>
                  <a:pt x="5032" y="1833"/>
                </a:lnTo>
                <a:lnTo>
                  <a:pt x="5025" y="1853"/>
                </a:lnTo>
                <a:lnTo>
                  <a:pt x="5018" y="1871"/>
                </a:lnTo>
                <a:lnTo>
                  <a:pt x="5015" y="1881"/>
                </a:lnTo>
                <a:lnTo>
                  <a:pt x="5011" y="1889"/>
                </a:lnTo>
                <a:lnTo>
                  <a:pt x="5003" y="1905"/>
                </a:lnTo>
                <a:lnTo>
                  <a:pt x="4999" y="1913"/>
                </a:lnTo>
                <a:lnTo>
                  <a:pt x="4995" y="1921"/>
                </a:lnTo>
                <a:lnTo>
                  <a:pt x="4986" y="1935"/>
                </a:lnTo>
                <a:lnTo>
                  <a:pt x="4976" y="1947"/>
                </a:lnTo>
                <a:lnTo>
                  <a:pt x="4966" y="1959"/>
                </a:lnTo>
                <a:lnTo>
                  <a:pt x="4955" y="1971"/>
                </a:lnTo>
                <a:lnTo>
                  <a:pt x="4944" y="1981"/>
                </a:lnTo>
                <a:lnTo>
                  <a:pt x="4932" y="1989"/>
                </a:lnTo>
                <a:lnTo>
                  <a:pt x="4919" y="1997"/>
                </a:lnTo>
                <a:lnTo>
                  <a:pt x="4906" y="2003"/>
                </a:lnTo>
                <a:lnTo>
                  <a:pt x="4892" y="2009"/>
                </a:lnTo>
                <a:lnTo>
                  <a:pt x="4885" y="2013"/>
                </a:lnTo>
                <a:lnTo>
                  <a:pt x="4878" y="2015"/>
                </a:lnTo>
                <a:lnTo>
                  <a:pt x="4861" y="2017"/>
                </a:lnTo>
                <a:lnTo>
                  <a:pt x="4846" y="2021"/>
                </a:lnTo>
                <a:lnTo>
                  <a:pt x="4830" y="2023"/>
                </a:lnTo>
                <a:lnTo>
                  <a:pt x="4813" y="2023"/>
                </a:lnTo>
                <a:lnTo>
                  <a:pt x="4788" y="2021"/>
                </a:lnTo>
                <a:lnTo>
                  <a:pt x="4775" y="2019"/>
                </a:lnTo>
                <a:lnTo>
                  <a:pt x="4762" y="2017"/>
                </a:lnTo>
                <a:lnTo>
                  <a:pt x="4748" y="2015"/>
                </a:lnTo>
                <a:lnTo>
                  <a:pt x="4734" y="2011"/>
                </a:lnTo>
                <a:lnTo>
                  <a:pt x="4703" y="2001"/>
                </a:lnTo>
                <a:lnTo>
                  <a:pt x="4703" y="2492"/>
                </a:lnTo>
                <a:lnTo>
                  <a:pt x="4578" y="2492"/>
                </a:lnTo>
                <a:close/>
                <a:moveTo>
                  <a:pt x="4829" y="1044"/>
                </a:moveTo>
                <a:lnTo>
                  <a:pt x="4815" y="1046"/>
                </a:lnTo>
                <a:lnTo>
                  <a:pt x="4802" y="1048"/>
                </a:lnTo>
                <a:lnTo>
                  <a:pt x="4788" y="1052"/>
                </a:lnTo>
                <a:lnTo>
                  <a:pt x="4775" y="1056"/>
                </a:lnTo>
                <a:lnTo>
                  <a:pt x="4761" y="1064"/>
                </a:lnTo>
                <a:lnTo>
                  <a:pt x="4748" y="1072"/>
                </a:lnTo>
                <a:lnTo>
                  <a:pt x="4734" y="1082"/>
                </a:lnTo>
                <a:lnTo>
                  <a:pt x="4721" y="1092"/>
                </a:lnTo>
                <a:lnTo>
                  <a:pt x="4703" y="1108"/>
                </a:lnTo>
                <a:lnTo>
                  <a:pt x="4703" y="1787"/>
                </a:lnTo>
                <a:lnTo>
                  <a:pt x="4715" y="1791"/>
                </a:lnTo>
                <a:lnTo>
                  <a:pt x="4727" y="1795"/>
                </a:lnTo>
                <a:lnTo>
                  <a:pt x="4739" y="1799"/>
                </a:lnTo>
                <a:lnTo>
                  <a:pt x="4752" y="1801"/>
                </a:lnTo>
                <a:lnTo>
                  <a:pt x="4778" y="1805"/>
                </a:lnTo>
                <a:lnTo>
                  <a:pt x="4791" y="1805"/>
                </a:lnTo>
                <a:lnTo>
                  <a:pt x="4805" y="1807"/>
                </a:lnTo>
                <a:lnTo>
                  <a:pt x="4814" y="1805"/>
                </a:lnTo>
                <a:lnTo>
                  <a:pt x="4824" y="1805"/>
                </a:lnTo>
                <a:lnTo>
                  <a:pt x="4841" y="1801"/>
                </a:lnTo>
                <a:lnTo>
                  <a:pt x="4849" y="1797"/>
                </a:lnTo>
                <a:lnTo>
                  <a:pt x="4857" y="1793"/>
                </a:lnTo>
                <a:lnTo>
                  <a:pt x="4865" y="1789"/>
                </a:lnTo>
                <a:lnTo>
                  <a:pt x="4872" y="1783"/>
                </a:lnTo>
                <a:lnTo>
                  <a:pt x="4879" y="1777"/>
                </a:lnTo>
                <a:lnTo>
                  <a:pt x="4885" y="1771"/>
                </a:lnTo>
                <a:lnTo>
                  <a:pt x="4891" y="1763"/>
                </a:lnTo>
                <a:lnTo>
                  <a:pt x="4896" y="1755"/>
                </a:lnTo>
                <a:lnTo>
                  <a:pt x="4899" y="1751"/>
                </a:lnTo>
                <a:lnTo>
                  <a:pt x="4901" y="1747"/>
                </a:lnTo>
                <a:lnTo>
                  <a:pt x="4906" y="1737"/>
                </a:lnTo>
                <a:lnTo>
                  <a:pt x="4910" y="1727"/>
                </a:lnTo>
                <a:lnTo>
                  <a:pt x="4914" y="1717"/>
                </a:lnTo>
                <a:lnTo>
                  <a:pt x="4918" y="1705"/>
                </a:lnTo>
                <a:lnTo>
                  <a:pt x="4921" y="1691"/>
                </a:lnTo>
                <a:lnTo>
                  <a:pt x="4924" y="1679"/>
                </a:lnTo>
                <a:lnTo>
                  <a:pt x="4927" y="1663"/>
                </a:lnTo>
                <a:lnTo>
                  <a:pt x="4932" y="1631"/>
                </a:lnTo>
                <a:lnTo>
                  <a:pt x="4936" y="1596"/>
                </a:lnTo>
                <a:lnTo>
                  <a:pt x="4940" y="1556"/>
                </a:lnTo>
                <a:lnTo>
                  <a:pt x="4941" y="1534"/>
                </a:lnTo>
                <a:lnTo>
                  <a:pt x="4942" y="1512"/>
                </a:lnTo>
                <a:lnTo>
                  <a:pt x="4943" y="1462"/>
                </a:lnTo>
                <a:lnTo>
                  <a:pt x="4944" y="1410"/>
                </a:lnTo>
                <a:lnTo>
                  <a:pt x="4944" y="1366"/>
                </a:lnTo>
                <a:lnTo>
                  <a:pt x="4942" y="1324"/>
                </a:lnTo>
                <a:lnTo>
                  <a:pt x="4941" y="1306"/>
                </a:lnTo>
                <a:lnTo>
                  <a:pt x="4940" y="1286"/>
                </a:lnTo>
                <a:lnTo>
                  <a:pt x="4937" y="1250"/>
                </a:lnTo>
                <a:lnTo>
                  <a:pt x="4933" y="1218"/>
                </a:lnTo>
                <a:lnTo>
                  <a:pt x="4930" y="1202"/>
                </a:lnTo>
                <a:lnTo>
                  <a:pt x="4928" y="1188"/>
                </a:lnTo>
                <a:lnTo>
                  <a:pt x="4922" y="1160"/>
                </a:lnTo>
                <a:lnTo>
                  <a:pt x="4919" y="1148"/>
                </a:lnTo>
                <a:lnTo>
                  <a:pt x="4915" y="1136"/>
                </a:lnTo>
                <a:lnTo>
                  <a:pt x="4908" y="1114"/>
                </a:lnTo>
                <a:lnTo>
                  <a:pt x="4904" y="1104"/>
                </a:lnTo>
                <a:lnTo>
                  <a:pt x="4899" y="1096"/>
                </a:lnTo>
                <a:lnTo>
                  <a:pt x="4895" y="1088"/>
                </a:lnTo>
                <a:lnTo>
                  <a:pt x="4890" y="1080"/>
                </a:lnTo>
                <a:lnTo>
                  <a:pt x="4885" y="1074"/>
                </a:lnTo>
                <a:lnTo>
                  <a:pt x="4880" y="1068"/>
                </a:lnTo>
                <a:lnTo>
                  <a:pt x="4874" y="1062"/>
                </a:lnTo>
                <a:lnTo>
                  <a:pt x="4869" y="1058"/>
                </a:lnTo>
                <a:lnTo>
                  <a:pt x="4862" y="1054"/>
                </a:lnTo>
                <a:lnTo>
                  <a:pt x="4859" y="1052"/>
                </a:lnTo>
                <a:lnTo>
                  <a:pt x="4856" y="1050"/>
                </a:lnTo>
                <a:lnTo>
                  <a:pt x="4849" y="1048"/>
                </a:lnTo>
                <a:lnTo>
                  <a:pt x="4843" y="1046"/>
                </a:lnTo>
                <a:lnTo>
                  <a:pt x="4829" y="10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1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37" r:id="rId2"/>
    <p:sldLayoutId id="2147483741" r:id="rId3"/>
    <p:sldLayoutId id="2147483751" r:id="rId4"/>
    <p:sldLayoutId id="2147483650" r:id="rId5"/>
    <p:sldLayoutId id="2147483695" r:id="rId6"/>
    <p:sldLayoutId id="2147483727" r:id="rId7"/>
    <p:sldLayoutId id="2147483742" r:id="rId8"/>
    <p:sldLayoutId id="2147483719" r:id="rId9"/>
    <p:sldLayoutId id="2147483720" r:id="rId10"/>
    <p:sldLayoutId id="2147483690" r:id="rId11"/>
    <p:sldLayoutId id="2147483744" r:id="rId12"/>
    <p:sldLayoutId id="2147483745" r:id="rId13"/>
    <p:sldLayoutId id="2147483746" r:id="rId14"/>
    <p:sldLayoutId id="2147483653" r:id="rId15"/>
    <p:sldLayoutId id="2147483725" r:id="rId16"/>
    <p:sldLayoutId id="2147483654" r:id="rId17"/>
    <p:sldLayoutId id="2147483665" r:id="rId18"/>
    <p:sldLayoutId id="2147483728" r:id="rId19"/>
    <p:sldLayoutId id="2147483692" r:id="rId20"/>
    <p:sldLayoutId id="2147483708" r:id="rId21"/>
    <p:sldLayoutId id="2147483662" r:id="rId22"/>
    <p:sldLayoutId id="2147483669" r:id="rId23"/>
    <p:sldLayoutId id="2147483724" r:id="rId24"/>
    <p:sldLayoutId id="2147483750" r:id="rId25"/>
    <p:sldLayoutId id="2147483749" r:id="rId26"/>
    <p:sldLayoutId id="2147483670" r:id="rId27"/>
    <p:sldLayoutId id="2147483733" r:id="rId28"/>
    <p:sldLayoutId id="2147483743" r:id="rId29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7" orient="horz" pos="164">
          <p15:clr>
            <a:srgbClr val="F26B43"/>
          </p15:clr>
        </p15:guide>
        <p15:guide id="10" pos="7469">
          <p15:clr>
            <a:srgbClr val="F26B43"/>
          </p15:clr>
        </p15:guide>
        <p15:guide id="11" orient="horz" pos="3793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4C7BDA8-9353-4B17-BF8B-1A7027C9D7E4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/>
          <p:nvPr userDrawn="1"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8F3BC01F-2836-97CE-CE8A-F82EA1A24284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471404" cy="216000"/>
          </a:xfrm>
          <a:custGeom>
            <a:avLst/>
            <a:gdLst>
              <a:gd name="T0" fmla="*/ 15247 w 15367"/>
              <a:gd name="T1" fmla="*/ 1778 h 2256"/>
              <a:gd name="T2" fmla="*/ 14857 w 15367"/>
              <a:gd name="T3" fmla="*/ 1406 h 2256"/>
              <a:gd name="T4" fmla="*/ 3171 w 15367"/>
              <a:gd name="T5" fmla="*/ 1895 h 2256"/>
              <a:gd name="T6" fmla="*/ 1741 w 15367"/>
              <a:gd name="T7" fmla="*/ 1384 h 2256"/>
              <a:gd name="T8" fmla="*/ 1609 w 15367"/>
              <a:gd name="T9" fmla="*/ 483 h 2256"/>
              <a:gd name="T10" fmla="*/ 796 w 15367"/>
              <a:gd name="T11" fmla="*/ 483 h 2256"/>
              <a:gd name="T12" fmla="*/ 653 w 15367"/>
              <a:gd name="T13" fmla="*/ 1320 h 2256"/>
              <a:gd name="T14" fmla="*/ 1327 w 15367"/>
              <a:gd name="T15" fmla="*/ 1770 h 2256"/>
              <a:gd name="T16" fmla="*/ 2511 w 15367"/>
              <a:gd name="T17" fmla="*/ 1579 h 2256"/>
              <a:gd name="T18" fmla="*/ 2012 w 15367"/>
              <a:gd name="T19" fmla="*/ 449 h 2256"/>
              <a:gd name="T20" fmla="*/ 984 w 15367"/>
              <a:gd name="T21" fmla="*/ 615 h 2256"/>
              <a:gd name="T22" fmla="*/ 1446 w 15367"/>
              <a:gd name="T23" fmla="*/ 640 h 2256"/>
              <a:gd name="T24" fmla="*/ 1467 w 15367"/>
              <a:gd name="T25" fmla="*/ 1468 h 2256"/>
              <a:gd name="T26" fmla="*/ 995 w 15367"/>
              <a:gd name="T27" fmla="*/ 1528 h 2256"/>
              <a:gd name="T28" fmla="*/ 887 w 15367"/>
              <a:gd name="T29" fmla="*/ 834 h 2256"/>
              <a:gd name="T30" fmla="*/ 4831 w 15367"/>
              <a:gd name="T31" fmla="*/ 495 h 2256"/>
              <a:gd name="T32" fmla="*/ 4958 w 15367"/>
              <a:gd name="T33" fmla="*/ 1345 h 2256"/>
              <a:gd name="T34" fmla="*/ 4744 w 15367"/>
              <a:gd name="T35" fmla="*/ 927 h 2256"/>
              <a:gd name="T36" fmla="*/ 4167 w 15367"/>
              <a:gd name="T37" fmla="*/ 1563 h 2256"/>
              <a:gd name="T38" fmla="*/ 4744 w 15367"/>
              <a:gd name="T39" fmla="*/ 1160 h 2256"/>
              <a:gd name="T40" fmla="*/ 5296 w 15367"/>
              <a:gd name="T41" fmla="*/ 1690 h 2256"/>
              <a:gd name="T42" fmla="*/ 5234 w 15367"/>
              <a:gd name="T43" fmla="*/ 936 h 2256"/>
              <a:gd name="T44" fmla="*/ 5801 w 15367"/>
              <a:gd name="T45" fmla="*/ 754 h 2256"/>
              <a:gd name="T46" fmla="*/ 5395 w 15367"/>
              <a:gd name="T47" fmla="*/ 1348 h 2256"/>
              <a:gd name="T48" fmla="*/ 5946 w 15367"/>
              <a:gd name="T49" fmla="*/ 1579 h 2256"/>
              <a:gd name="T50" fmla="*/ 5537 w 15367"/>
              <a:gd name="T51" fmla="*/ 917 h 2256"/>
              <a:gd name="T52" fmla="*/ 6843 w 15367"/>
              <a:gd name="T53" fmla="*/ 747 h 2256"/>
              <a:gd name="T54" fmla="*/ 7407 w 15367"/>
              <a:gd name="T55" fmla="*/ 1754 h 2256"/>
              <a:gd name="T56" fmla="*/ 7193 w 15367"/>
              <a:gd name="T57" fmla="*/ 1082 h 2256"/>
              <a:gd name="T58" fmla="*/ 7673 w 15367"/>
              <a:gd name="T59" fmla="*/ 726 h 2256"/>
              <a:gd name="T60" fmla="*/ 8046 w 15367"/>
              <a:gd name="T61" fmla="*/ 1133 h 2256"/>
              <a:gd name="T62" fmla="*/ 7588 w 15367"/>
              <a:gd name="T63" fmla="*/ 1588 h 2256"/>
              <a:gd name="T64" fmla="*/ 7673 w 15367"/>
              <a:gd name="T65" fmla="*/ 911 h 2256"/>
              <a:gd name="T66" fmla="*/ 8498 w 15367"/>
              <a:gd name="T67" fmla="*/ 324 h 2256"/>
              <a:gd name="T68" fmla="*/ 9184 w 15367"/>
              <a:gd name="T69" fmla="*/ 724 h 2256"/>
              <a:gd name="T70" fmla="*/ 9632 w 15367"/>
              <a:gd name="T71" fmla="*/ 1130 h 2256"/>
              <a:gd name="T72" fmla="*/ 9350 w 15367"/>
              <a:gd name="T73" fmla="*/ 1766 h 2256"/>
              <a:gd name="T74" fmla="*/ 8754 w 15367"/>
              <a:gd name="T75" fmla="*/ 1484 h 2256"/>
              <a:gd name="T76" fmla="*/ 9028 w 15367"/>
              <a:gd name="T77" fmla="*/ 1553 h 2256"/>
              <a:gd name="T78" fmla="*/ 9402 w 15367"/>
              <a:gd name="T79" fmla="*/ 1410 h 2256"/>
              <a:gd name="T80" fmla="*/ 9152 w 15367"/>
              <a:gd name="T81" fmla="*/ 913 h 2256"/>
              <a:gd name="T82" fmla="*/ 8989 w 15367"/>
              <a:gd name="T83" fmla="*/ 1495 h 2256"/>
              <a:gd name="T84" fmla="*/ 10552 w 15367"/>
              <a:gd name="T85" fmla="*/ 774 h 2256"/>
              <a:gd name="T86" fmla="*/ 10717 w 15367"/>
              <a:gd name="T87" fmla="*/ 1454 h 2256"/>
              <a:gd name="T88" fmla="*/ 10274 w 15367"/>
              <a:gd name="T89" fmla="*/ 1785 h 2256"/>
              <a:gd name="T90" fmla="*/ 10260 w 15367"/>
              <a:gd name="T91" fmla="*/ 1593 h 2256"/>
              <a:gd name="T92" fmla="*/ 10492 w 15367"/>
              <a:gd name="T93" fmla="*/ 1103 h 2256"/>
              <a:gd name="T94" fmla="*/ 11173 w 15367"/>
              <a:gd name="T95" fmla="*/ 811 h 2256"/>
              <a:gd name="T96" fmla="*/ 11929 w 15367"/>
              <a:gd name="T97" fmla="*/ 738 h 2256"/>
              <a:gd name="T98" fmla="*/ 12382 w 15367"/>
              <a:gd name="T99" fmla="*/ 989 h 2256"/>
              <a:gd name="T100" fmla="*/ 12111 w 15367"/>
              <a:gd name="T101" fmla="*/ 948 h 2256"/>
              <a:gd name="T102" fmla="*/ 11793 w 15367"/>
              <a:gd name="T103" fmla="*/ 1763 h 2256"/>
              <a:gd name="T104" fmla="*/ 11396 w 15367"/>
              <a:gd name="T105" fmla="*/ 922 h 2256"/>
              <a:gd name="T106" fmla="*/ 12932 w 15367"/>
              <a:gd name="T107" fmla="*/ 1777 h 2256"/>
              <a:gd name="T108" fmla="*/ 12615 w 15367"/>
              <a:gd name="T109" fmla="*/ 1200 h 2256"/>
              <a:gd name="T110" fmla="*/ 13001 w 15367"/>
              <a:gd name="T111" fmla="*/ 728 h 2256"/>
              <a:gd name="T112" fmla="*/ 13468 w 15367"/>
              <a:gd name="T113" fmla="*/ 1031 h 2256"/>
              <a:gd name="T114" fmla="*/ 12968 w 15367"/>
              <a:gd name="T115" fmla="*/ 1577 h 2256"/>
              <a:gd name="T116" fmla="*/ 13153 w 15367"/>
              <a:gd name="T117" fmla="*/ 924 h 2256"/>
              <a:gd name="T118" fmla="*/ 13265 w 15367"/>
              <a:gd name="T119" fmla="*/ 1177 h 2256"/>
              <a:gd name="T120" fmla="*/ 14431 w 15367"/>
              <a:gd name="T121" fmla="*/ 790 h 2256"/>
              <a:gd name="T122" fmla="*/ 14321 w 15367"/>
              <a:gd name="T123" fmla="*/ 1084 h 2256"/>
              <a:gd name="T124" fmla="*/ 13920 w 15367"/>
              <a:gd name="T125" fmla="*/ 97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67" h="2256">
                <a:moveTo>
                  <a:pt x="15358" y="936"/>
                </a:moveTo>
                <a:lnTo>
                  <a:pt x="15077" y="936"/>
                </a:lnTo>
                <a:lnTo>
                  <a:pt x="15077" y="1384"/>
                </a:lnTo>
                <a:lnTo>
                  <a:pt x="15079" y="1440"/>
                </a:lnTo>
                <a:lnTo>
                  <a:pt x="15082" y="1486"/>
                </a:lnTo>
                <a:lnTo>
                  <a:pt x="15087" y="1521"/>
                </a:lnTo>
                <a:lnTo>
                  <a:pt x="15095" y="1547"/>
                </a:lnTo>
                <a:lnTo>
                  <a:pt x="15109" y="1565"/>
                </a:lnTo>
                <a:lnTo>
                  <a:pt x="15128" y="1577"/>
                </a:lnTo>
                <a:lnTo>
                  <a:pt x="15155" y="1584"/>
                </a:lnTo>
                <a:lnTo>
                  <a:pt x="15188" y="1588"/>
                </a:lnTo>
                <a:lnTo>
                  <a:pt x="15356" y="1581"/>
                </a:lnTo>
                <a:lnTo>
                  <a:pt x="15367" y="1759"/>
                </a:lnTo>
                <a:lnTo>
                  <a:pt x="15302" y="1770"/>
                </a:lnTo>
                <a:lnTo>
                  <a:pt x="15247" y="1778"/>
                </a:lnTo>
                <a:lnTo>
                  <a:pt x="15199" y="1784"/>
                </a:lnTo>
                <a:lnTo>
                  <a:pt x="15158" y="1785"/>
                </a:lnTo>
                <a:lnTo>
                  <a:pt x="15118" y="1784"/>
                </a:lnTo>
                <a:lnTo>
                  <a:pt x="15079" y="1780"/>
                </a:lnTo>
                <a:lnTo>
                  <a:pt x="15011" y="1764"/>
                </a:lnTo>
                <a:lnTo>
                  <a:pt x="14985" y="1754"/>
                </a:lnTo>
                <a:lnTo>
                  <a:pt x="14960" y="1740"/>
                </a:lnTo>
                <a:lnTo>
                  <a:pt x="14939" y="1724"/>
                </a:lnTo>
                <a:lnTo>
                  <a:pt x="14919" y="1706"/>
                </a:lnTo>
                <a:lnTo>
                  <a:pt x="14905" y="1683"/>
                </a:lnTo>
                <a:lnTo>
                  <a:pt x="14893" y="1657"/>
                </a:lnTo>
                <a:lnTo>
                  <a:pt x="14882" y="1627"/>
                </a:lnTo>
                <a:lnTo>
                  <a:pt x="14873" y="1592"/>
                </a:lnTo>
                <a:lnTo>
                  <a:pt x="14861" y="1509"/>
                </a:lnTo>
                <a:lnTo>
                  <a:pt x="14857" y="1406"/>
                </a:lnTo>
                <a:lnTo>
                  <a:pt x="14857" y="936"/>
                </a:lnTo>
                <a:lnTo>
                  <a:pt x="14726" y="936"/>
                </a:lnTo>
                <a:lnTo>
                  <a:pt x="14726" y="747"/>
                </a:lnTo>
                <a:lnTo>
                  <a:pt x="14857" y="747"/>
                </a:lnTo>
                <a:lnTo>
                  <a:pt x="14857" y="453"/>
                </a:lnTo>
                <a:lnTo>
                  <a:pt x="15077" y="453"/>
                </a:lnTo>
                <a:lnTo>
                  <a:pt x="15077" y="747"/>
                </a:lnTo>
                <a:lnTo>
                  <a:pt x="15358" y="747"/>
                </a:lnTo>
                <a:lnTo>
                  <a:pt x="15358" y="936"/>
                </a:lnTo>
                <a:close/>
                <a:moveTo>
                  <a:pt x="0" y="361"/>
                </a:moveTo>
                <a:lnTo>
                  <a:pt x="363" y="0"/>
                </a:lnTo>
                <a:lnTo>
                  <a:pt x="1766" y="0"/>
                </a:lnTo>
                <a:lnTo>
                  <a:pt x="3171" y="0"/>
                </a:lnTo>
                <a:lnTo>
                  <a:pt x="3171" y="946"/>
                </a:lnTo>
                <a:lnTo>
                  <a:pt x="3171" y="1895"/>
                </a:lnTo>
                <a:lnTo>
                  <a:pt x="2808" y="2256"/>
                </a:lnTo>
                <a:lnTo>
                  <a:pt x="1403" y="2256"/>
                </a:lnTo>
                <a:lnTo>
                  <a:pt x="0" y="2256"/>
                </a:lnTo>
                <a:lnTo>
                  <a:pt x="0" y="1308"/>
                </a:lnTo>
                <a:lnTo>
                  <a:pt x="0" y="361"/>
                </a:lnTo>
                <a:close/>
                <a:moveTo>
                  <a:pt x="1509" y="2066"/>
                </a:moveTo>
                <a:lnTo>
                  <a:pt x="1720" y="1969"/>
                </a:lnTo>
                <a:lnTo>
                  <a:pt x="1548" y="1696"/>
                </a:lnTo>
                <a:lnTo>
                  <a:pt x="1577" y="1674"/>
                </a:lnTo>
                <a:lnTo>
                  <a:pt x="1603" y="1651"/>
                </a:lnTo>
                <a:lnTo>
                  <a:pt x="1628" y="1625"/>
                </a:lnTo>
                <a:lnTo>
                  <a:pt x="1649" y="1599"/>
                </a:lnTo>
                <a:lnTo>
                  <a:pt x="1688" y="1535"/>
                </a:lnTo>
                <a:lnTo>
                  <a:pt x="1718" y="1465"/>
                </a:lnTo>
                <a:lnTo>
                  <a:pt x="1741" y="1384"/>
                </a:lnTo>
                <a:lnTo>
                  <a:pt x="1750" y="1340"/>
                </a:lnTo>
                <a:lnTo>
                  <a:pt x="1757" y="1292"/>
                </a:lnTo>
                <a:lnTo>
                  <a:pt x="1766" y="1188"/>
                </a:lnTo>
                <a:lnTo>
                  <a:pt x="1770" y="1072"/>
                </a:lnTo>
                <a:lnTo>
                  <a:pt x="1768" y="982"/>
                </a:lnTo>
                <a:lnTo>
                  <a:pt x="1763" y="899"/>
                </a:lnTo>
                <a:lnTo>
                  <a:pt x="1757" y="858"/>
                </a:lnTo>
                <a:lnTo>
                  <a:pt x="1752" y="821"/>
                </a:lnTo>
                <a:lnTo>
                  <a:pt x="1738" y="749"/>
                </a:lnTo>
                <a:lnTo>
                  <a:pt x="1720" y="684"/>
                </a:lnTo>
                <a:lnTo>
                  <a:pt x="1699" y="626"/>
                </a:lnTo>
                <a:lnTo>
                  <a:pt x="1686" y="597"/>
                </a:lnTo>
                <a:lnTo>
                  <a:pt x="1674" y="571"/>
                </a:lnTo>
                <a:lnTo>
                  <a:pt x="1644" y="523"/>
                </a:lnTo>
                <a:lnTo>
                  <a:pt x="1609" y="483"/>
                </a:lnTo>
                <a:lnTo>
                  <a:pt x="1570" y="446"/>
                </a:lnTo>
                <a:lnTo>
                  <a:pt x="1522" y="416"/>
                </a:lnTo>
                <a:lnTo>
                  <a:pt x="1471" y="391"/>
                </a:lnTo>
                <a:lnTo>
                  <a:pt x="1412" y="372"/>
                </a:lnTo>
                <a:lnTo>
                  <a:pt x="1348" y="358"/>
                </a:lnTo>
                <a:lnTo>
                  <a:pt x="1279" y="349"/>
                </a:lnTo>
                <a:lnTo>
                  <a:pt x="1203" y="345"/>
                </a:lnTo>
                <a:lnTo>
                  <a:pt x="1127" y="349"/>
                </a:lnTo>
                <a:lnTo>
                  <a:pt x="1058" y="358"/>
                </a:lnTo>
                <a:lnTo>
                  <a:pt x="995" y="372"/>
                </a:lnTo>
                <a:lnTo>
                  <a:pt x="936" y="391"/>
                </a:lnTo>
                <a:lnTo>
                  <a:pt x="885" y="416"/>
                </a:lnTo>
                <a:lnTo>
                  <a:pt x="837" y="448"/>
                </a:lnTo>
                <a:lnTo>
                  <a:pt x="816" y="464"/>
                </a:lnTo>
                <a:lnTo>
                  <a:pt x="796" y="483"/>
                </a:lnTo>
                <a:lnTo>
                  <a:pt x="779" y="504"/>
                </a:lnTo>
                <a:lnTo>
                  <a:pt x="763" y="525"/>
                </a:lnTo>
                <a:lnTo>
                  <a:pt x="733" y="573"/>
                </a:lnTo>
                <a:lnTo>
                  <a:pt x="706" y="626"/>
                </a:lnTo>
                <a:lnTo>
                  <a:pt x="695" y="656"/>
                </a:lnTo>
                <a:lnTo>
                  <a:pt x="685" y="686"/>
                </a:lnTo>
                <a:lnTo>
                  <a:pt x="667" y="751"/>
                </a:lnTo>
                <a:lnTo>
                  <a:pt x="653" y="823"/>
                </a:lnTo>
                <a:lnTo>
                  <a:pt x="642" y="901"/>
                </a:lnTo>
                <a:lnTo>
                  <a:pt x="637" y="983"/>
                </a:lnTo>
                <a:lnTo>
                  <a:pt x="635" y="1072"/>
                </a:lnTo>
                <a:lnTo>
                  <a:pt x="637" y="1161"/>
                </a:lnTo>
                <a:lnTo>
                  <a:pt x="642" y="1244"/>
                </a:lnTo>
                <a:lnTo>
                  <a:pt x="648" y="1283"/>
                </a:lnTo>
                <a:lnTo>
                  <a:pt x="653" y="1320"/>
                </a:lnTo>
                <a:lnTo>
                  <a:pt x="665" y="1391"/>
                </a:lnTo>
                <a:lnTo>
                  <a:pt x="683" y="1456"/>
                </a:lnTo>
                <a:lnTo>
                  <a:pt x="706" y="1514"/>
                </a:lnTo>
                <a:lnTo>
                  <a:pt x="731" y="1565"/>
                </a:lnTo>
                <a:lnTo>
                  <a:pt x="761" y="1611"/>
                </a:lnTo>
                <a:lnTo>
                  <a:pt x="795" y="1651"/>
                </a:lnTo>
                <a:lnTo>
                  <a:pt x="835" y="1687"/>
                </a:lnTo>
                <a:lnTo>
                  <a:pt x="881" y="1715"/>
                </a:lnTo>
                <a:lnTo>
                  <a:pt x="934" y="1740"/>
                </a:lnTo>
                <a:lnTo>
                  <a:pt x="993" y="1757"/>
                </a:lnTo>
                <a:lnTo>
                  <a:pt x="1056" y="1771"/>
                </a:lnTo>
                <a:lnTo>
                  <a:pt x="1127" y="1780"/>
                </a:lnTo>
                <a:lnTo>
                  <a:pt x="1203" y="1782"/>
                </a:lnTo>
                <a:lnTo>
                  <a:pt x="1278" y="1778"/>
                </a:lnTo>
                <a:lnTo>
                  <a:pt x="1327" y="1770"/>
                </a:lnTo>
                <a:lnTo>
                  <a:pt x="1509" y="2066"/>
                </a:lnTo>
                <a:close/>
                <a:moveTo>
                  <a:pt x="2076" y="1703"/>
                </a:moveTo>
                <a:lnTo>
                  <a:pt x="2093" y="1722"/>
                </a:lnTo>
                <a:lnTo>
                  <a:pt x="2115" y="1738"/>
                </a:lnTo>
                <a:lnTo>
                  <a:pt x="2139" y="1752"/>
                </a:lnTo>
                <a:lnTo>
                  <a:pt x="2168" y="1763"/>
                </a:lnTo>
                <a:lnTo>
                  <a:pt x="2200" y="1771"/>
                </a:lnTo>
                <a:lnTo>
                  <a:pt x="2233" y="1777"/>
                </a:lnTo>
                <a:lnTo>
                  <a:pt x="2272" y="1780"/>
                </a:lnTo>
                <a:lnTo>
                  <a:pt x="2313" y="1782"/>
                </a:lnTo>
                <a:lnTo>
                  <a:pt x="2354" y="1780"/>
                </a:lnTo>
                <a:lnTo>
                  <a:pt x="2401" y="1775"/>
                </a:lnTo>
                <a:lnTo>
                  <a:pt x="2458" y="1768"/>
                </a:lnTo>
                <a:lnTo>
                  <a:pt x="2522" y="1755"/>
                </a:lnTo>
                <a:lnTo>
                  <a:pt x="2511" y="1579"/>
                </a:lnTo>
                <a:lnTo>
                  <a:pt x="2345" y="1584"/>
                </a:lnTo>
                <a:lnTo>
                  <a:pt x="2309" y="1583"/>
                </a:lnTo>
                <a:lnTo>
                  <a:pt x="2283" y="1576"/>
                </a:lnTo>
                <a:lnTo>
                  <a:pt x="2263" y="1562"/>
                </a:lnTo>
                <a:lnTo>
                  <a:pt x="2251" y="1544"/>
                </a:lnTo>
                <a:lnTo>
                  <a:pt x="2242" y="1519"/>
                </a:lnTo>
                <a:lnTo>
                  <a:pt x="2237" y="1482"/>
                </a:lnTo>
                <a:lnTo>
                  <a:pt x="2233" y="1436"/>
                </a:lnTo>
                <a:lnTo>
                  <a:pt x="2231" y="1380"/>
                </a:lnTo>
                <a:lnTo>
                  <a:pt x="2231" y="934"/>
                </a:lnTo>
                <a:lnTo>
                  <a:pt x="2513" y="934"/>
                </a:lnTo>
                <a:lnTo>
                  <a:pt x="2513" y="744"/>
                </a:lnTo>
                <a:lnTo>
                  <a:pt x="2231" y="744"/>
                </a:lnTo>
                <a:lnTo>
                  <a:pt x="2231" y="449"/>
                </a:lnTo>
                <a:lnTo>
                  <a:pt x="2012" y="449"/>
                </a:lnTo>
                <a:lnTo>
                  <a:pt x="2012" y="744"/>
                </a:lnTo>
                <a:lnTo>
                  <a:pt x="1881" y="744"/>
                </a:lnTo>
                <a:lnTo>
                  <a:pt x="1881" y="934"/>
                </a:lnTo>
                <a:lnTo>
                  <a:pt x="2012" y="934"/>
                </a:lnTo>
                <a:lnTo>
                  <a:pt x="2012" y="1405"/>
                </a:lnTo>
                <a:lnTo>
                  <a:pt x="2016" y="1505"/>
                </a:lnTo>
                <a:lnTo>
                  <a:pt x="2028" y="1588"/>
                </a:lnTo>
                <a:lnTo>
                  <a:pt x="2037" y="1623"/>
                </a:lnTo>
                <a:lnTo>
                  <a:pt x="2047" y="1655"/>
                </a:lnTo>
                <a:lnTo>
                  <a:pt x="2062" y="1681"/>
                </a:lnTo>
                <a:lnTo>
                  <a:pt x="2069" y="1692"/>
                </a:lnTo>
                <a:lnTo>
                  <a:pt x="2076" y="1703"/>
                </a:lnTo>
                <a:close/>
                <a:moveTo>
                  <a:pt x="941" y="670"/>
                </a:moveTo>
                <a:lnTo>
                  <a:pt x="961" y="640"/>
                </a:lnTo>
                <a:lnTo>
                  <a:pt x="984" y="615"/>
                </a:lnTo>
                <a:lnTo>
                  <a:pt x="1010" y="592"/>
                </a:lnTo>
                <a:lnTo>
                  <a:pt x="1042" y="575"/>
                </a:lnTo>
                <a:lnTo>
                  <a:pt x="1078" y="560"/>
                </a:lnTo>
                <a:lnTo>
                  <a:pt x="1115" y="552"/>
                </a:lnTo>
                <a:lnTo>
                  <a:pt x="1157" y="545"/>
                </a:lnTo>
                <a:lnTo>
                  <a:pt x="1203" y="543"/>
                </a:lnTo>
                <a:lnTo>
                  <a:pt x="1249" y="545"/>
                </a:lnTo>
                <a:lnTo>
                  <a:pt x="1292" y="552"/>
                </a:lnTo>
                <a:lnTo>
                  <a:pt x="1311" y="555"/>
                </a:lnTo>
                <a:lnTo>
                  <a:pt x="1331" y="560"/>
                </a:lnTo>
                <a:lnTo>
                  <a:pt x="1364" y="575"/>
                </a:lnTo>
                <a:lnTo>
                  <a:pt x="1396" y="592"/>
                </a:lnTo>
                <a:lnTo>
                  <a:pt x="1423" y="615"/>
                </a:lnTo>
                <a:lnTo>
                  <a:pt x="1435" y="627"/>
                </a:lnTo>
                <a:lnTo>
                  <a:pt x="1446" y="640"/>
                </a:lnTo>
                <a:lnTo>
                  <a:pt x="1465" y="670"/>
                </a:lnTo>
                <a:lnTo>
                  <a:pt x="1483" y="703"/>
                </a:lnTo>
                <a:lnTo>
                  <a:pt x="1497" y="742"/>
                </a:lnTo>
                <a:lnTo>
                  <a:pt x="1508" y="784"/>
                </a:lnTo>
                <a:lnTo>
                  <a:pt x="1518" y="834"/>
                </a:lnTo>
                <a:lnTo>
                  <a:pt x="1525" y="887"/>
                </a:lnTo>
                <a:lnTo>
                  <a:pt x="1531" y="945"/>
                </a:lnTo>
                <a:lnTo>
                  <a:pt x="1534" y="1006"/>
                </a:lnTo>
                <a:lnTo>
                  <a:pt x="1536" y="1073"/>
                </a:lnTo>
                <a:lnTo>
                  <a:pt x="1532" y="1202"/>
                </a:lnTo>
                <a:lnTo>
                  <a:pt x="1518" y="1311"/>
                </a:lnTo>
                <a:lnTo>
                  <a:pt x="1509" y="1357"/>
                </a:lnTo>
                <a:lnTo>
                  <a:pt x="1497" y="1399"/>
                </a:lnTo>
                <a:lnTo>
                  <a:pt x="1483" y="1436"/>
                </a:lnTo>
                <a:lnTo>
                  <a:pt x="1467" y="1468"/>
                </a:lnTo>
                <a:lnTo>
                  <a:pt x="1449" y="1496"/>
                </a:lnTo>
                <a:lnTo>
                  <a:pt x="1426" y="1519"/>
                </a:lnTo>
                <a:lnTo>
                  <a:pt x="1398" y="1539"/>
                </a:lnTo>
                <a:lnTo>
                  <a:pt x="1384" y="1547"/>
                </a:lnTo>
                <a:lnTo>
                  <a:pt x="1368" y="1556"/>
                </a:lnTo>
                <a:lnTo>
                  <a:pt x="1332" y="1569"/>
                </a:lnTo>
                <a:lnTo>
                  <a:pt x="1294" y="1577"/>
                </a:lnTo>
                <a:lnTo>
                  <a:pt x="1251" y="1583"/>
                </a:lnTo>
                <a:lnTo>
                  <a:pt x="1203" y="1584"/>
                </a:lnTo>
                <a:lnTo>
                  <a:pt x="1157" y="1583"/>
                </a:lnTo>
                <a:lnTo>
                  <a:pt x="1113" y="1577"/>
                </a:lnTo>
                <a:lnTo>
                  <a:pt x="1074" y="1569"/>
                </a:lnTo>
                <a:lnTo>
                  <a:pt x="1039" y="1555"/>
                </a:lnTo>
                <a:lnTo>
                  <a:pt x="1009" y="1539"/>
                </a:lnTo>
                <a:lnTo>
                  <a:pt x="995" y="1528"/>
                </a:lnTo>
                <a:lnTo>
                  <a:pt x="980" y="1518"/>
                </a:lnTo>
                <a:lnTo>
                  <a:pt x="957" y="1495"/>
                </a:lnTo>
                <a:lnTo>
                  <a:pt x="938" y="1466"/>
                </a:lnTo>
                <a:lnTo>
                  <a:pt x="922" y="1435"/>
                </a:lnTo>
                <a:lnTo>
                  <a:pt x="908" y="1398"/>
                </a:lnTo>
                <a:lnTo>
                  <a:pt x="897" y="1355"/>
                </a:lnTo>
                <a:lnTo>
                  <a:pt x="887" y="1308"/>
                </a:lnTo>
                <a:lnTo>
                  <a:pt x="879" y="1257"/>
                </a:lnTo>
                <a:lnTo>
                  <a:pt x="874" y="1200"/>
                </a:lnTo>
                <a:lnTo>
                  <a:pt x="871" y="1139"/>
                </a:lnTo>
                <a:lnTo>
                  <a:pt x="869" y="1072"/>
                </a:lnTo>
                <a:lnTo>
                  <a:pt x="871" y="1005"/>
                </a:lnTo>
                <a:lnTo>
                  <a:pt x="874" y="943"/>
                </a:lnTo>
                <a:lnTo>
                  <a:pt x="879" y="885"/>
                </a:lnTo>
                <a:lnTo>
                  <a:pt x="887" y="834"/>
                </a:lnTo>
                <a:lnTo>
                  <a:pt x="897" y="784"/>
                </a:lnTo>
                <a:lnTo>
                  <a:pt x="910" y="742"/>
                </a:lnTo>
                <a:lnTo>
                  <a:pt x="924" y="703"/>
                </a:lnTo>
                <a:lnTo>
                  <a:pt x="941" y="670"/>
                </a:lnTo>
                <a:close/>
                <a:moveTo>
                  <a:pt x="4424" y="1763"/>
                </a:moveTo>
                <a:lnTo>
                  <a:pt x="3941" y="1763"/>
                </a:lnTo>
                <a:lnTo>
                  <a:pt x="3941" y="372"/>
                </a:lnTo>
                <a:lnTo>
                  <a:pt x="4424" y="372"/>
                </a:lnTo>
                <a:lnTo>
                  <a:pt x="4502" y="374"/>
                </a:lnTo>
                <a:lnTo>
                  <a:pt x="4573" y="382"/>
                </a:lnTo>
                <a:lnTo>
                  <a:pt x="4636" y="395"/>
                </a:lnTo>
                <a:lnTo>
                  <a:pt x="4695" y="412"/>
                </a:lnTo>
                <a:lnTo>
                  <a:pt x="4748" y="435"/>
                </a:lnTo>
                <a:lnTo>
                  <a:pt x="4792" y="464"/>
                </a:lnTo>
                <a:lnTo>
                  <a:pt x="4831" y="495"/>
                </a:lnTo>
                <a:lnTo>
                  <a:pt x="4865" y="534"/>
                </a:lnTo>
                <a:lnTo>
                  <a:pt x="4893" y="578"/>
                </a:lnTo>
                <a:lnTo>
                  <a:pt x="4916" y="627"/>
                </a:lnTo>
                <a:lnTo>
                  <a:pt x="4937" y="682"/>
                </a:lnTo>
                <a:lnTo>
                  <a:pt x="4946" y="712"/>
                </a:lnTo>
                <a:lnTo>
                  <a:pt x="4953" y="742"/>
                </a:lnTo>
                <a:lnTo>
                  <a:pt x="4965" y="809"/>
                </a:lnTo>
                <a:lnTo>
                  <a:pt x="4976" y="881"/>
                </a:lnTo>
                <a:lnTo>
                  <a:pt x="4981" y="961"/>
                </a:lnTo>
                <a:lnTo>
                  <a:pt x="4983" y="1043"/>
                </a:lnTo>
                <a:lnTo>
                  <a:pt x="4981" y="1128"/>
                </a:lnTo>
                <a:lnTo>
                  <a:pt x="4980" y="1169"/>
                </a:lnTo>
                <a:lnTo>
                  <a:pt x="4976" y="1207"/>
                </a:lnTo>
                <a:lnTo>
                  <a:pt x="4969" y="1280"/>
                </a:lnTo>
                <a:lnTo>
                  <a:pt x="4958" y="1345"/>
                </a:lnTo>
                <a:lnTo>
                  <a:pt x="4944" y="1403"/>
                </a:lnTo>
                <a:lnTo>
                  <a:pt x="4927" y="1461"/>
                </a:lnTo>
                <a:lnTo>
                  <a:pt x="4904" y="1514"/>
                </a:lnTo>
                <a:lnTo>
                  <a:pt x="4877" y="1565"/>
                </a:lnTo>
                <a:lnTo>
                  <a:pt x="4843" y="1611"/>
                </a:lnTo>
                <a:lnTo>
                  <a:pt x="4804" y="1651"/>
                </a:lnTo>
                <a:lnTo>
                  <a:pt x="4758" y="1685"/>
                </a:lnTo>
                <a:lnTo>
                  <a:pt x="4705" y="1713"/>
                </a:lnTo>
                <a:lnTo>
                  <a:pt x="4677" y="1725"/>
                </a:lnTo>
                <a:lnTo>
                  <a:pt x="4645" y="1734"/>
                </a:lnTo>
                <a:lnTo>
                  <a:pt x="4578" y="1750"/>
                </a:lnTo>
                <a:lnTo>
                  <a:pt x="4505" y="1759"/>
                </a:lnTo>
                <a:lnTo>
                  <a:pt x="4424" y="1763"/>
                </a:lnTo>
                <a:close/>
                <a:moveTo>
                  <a:pt x="4748" y="1043"/>
                </a:moveTo>
                <a:lnTo>
                  <a:pt x="4744" y="927"/>
                </a:lnTo>
                <a:lnTo>
                  <a:pt x="4739" y="874"/>
                </a:lnTo>
                <a:lnTo>
                  <a:pt x="4732" y="827"/>
                </a:lnTo>
                <a:lnTo>
                  <a:pt x="4712" y="746"/>
                </a:lnTo>
                <a:lnTo>
                  <a:pt x="4700" y="710"/>
                </a:lnTo>
                <a:lnTo>
                  <a:pt x="4684" y="680"/>
                </a:lnTo>
                <a:lnTo>
                  <a:pt x="4666" y="654"/>
                </a:lnTo>
                <a:lnTo>
                  <a:pt x="4645" y="631"/>
                </a:lnTo>
                <a:lnTo>
                  <a:pt x="4619" y="612"/>
                </a:lnTo>
                <a:lnTo>
                  <a:pt x="4589" y="596"/>
                </a:lnTo>
                <a:lnTo>
                  <a:pt x="4553" y="585"/>
                </a:lnTo>
                <a:lnTo>
                  <a:pt x="4514" y="576"/>
                </a:lnTo>
                <a:lnTo>
                  <a:pt x="4472" y="571"/>
                </a:lnTo>
                <a:lnTo>
                  <a:pt x="4424" y="569"/>
                </a:lnTo>
                <a:lnTo>
                  <a:pt x="4167" y="569"/>
                </a:lnTo>
                <a:lnTo>
                  <a:pt x="4167" y="1563"/>
                </a:lnTo>
                <a:lnTo>
                  <a:pt x="4424" y="1563"/>
                </a:lnTo>
                <a:lnTo>
                  <a:pt x="4472" y="1562"/>
                </a:lnTo>
                <a:lnTo>
                  <a:pt x="4516" y="1555"/>
                </a:lnTo>
                <a:lnTo>
                  <a:pt x="4557" y="1542"/>
                </a:lnTo>
                <a:lnTo>
                  <a:pt x="4592" y="1526"/>
                </a:lnTo>
                <a:lnTo>
                  <a:pt x="4624" y="1505"/>
                </a:lnTo>
                <a:lnTo>
                  <a:pt x="4638" y="1493"/>
                </a:lnTo>
                <a:lnTo>
                  <a:pt x="4650" y="1481"/>
                </a:lnTo>
                <a:lnTo>
                  <a:pt x="4673" y="1451"/>
                </a:lnTo>
                <a:lnTo>
                  <a:pt x="4693" y="1415"/>
                </a:lnTo>
                <a:lnTo>
                  <a:pt x="4709" y="1377"/>
                </a:lnTo>
                <a:lnTo>
                  <a:pt x="4719" y="1338"/>
                </a:lnTo>
                <a:lnTo>
                  <a:pt x="4730" y="1297"/>
                </a:lnTo>
                <a:lnTo>
                  <a:pt x="4735" y="1255"/>
                </a:lnTo>
                <a:lnTo>
                  <a:pt x="4744" y="1160"/>
                </a:lnTo>
                <a:lnTo>
                  <a:pt x="4748" y="1043"/>
                </a:lnTo>
                <a:close/>
                <a:moveTo>
                  <a:pt x="5946" y="1579"/>
                </a:moveTo>
                <a:lnTo>
                  <a:pt x="6002" y="1574"/>
                </a:lnTo>
                <a:lnTo>
                  <a:pt x="6008" y="1738"/>
                </a:lnTo>
                <a:lnTo>
                  <a:pt x="5894" y="1759"/>
                </a:lnTo>
                <a:lnTo>
                  <a:pt x="5788" y="1773"/>
                </a:lnTo>
                <a:lnTo>
                  <a:pt x="5689" y="1782"/>
                </a:lnTo>
                <a:lnTo>
                  <a:pt x="5595" y="1785"/>
                </a:lnTo>
                <a:lnTo>
                  <a:pt x="5541" y="1784"/>
                </a:lnTo>
                <a:lnTo>
                  <a:pt x="5491" y="1777"/>
                </a:lnTo>
                <a:lnTo>
                  <a:pt x="5443" y="1768"/>
                </a:lnTo>
                <a:lnTo>
                  <a:pt x="5401" y="1754"/>
                </a:lnTo>
                <a:lnTo>
                  <a:pt x="5362" y="1736"/>
                </a:lnTo>
                <a:lnTo>
                  <a:pt x="5326" y="1715"/>
                </a:lnTo>
                <a:lnTo>
                  <a:pt x="5296" y="1690"/>
                </a:lnTo>
                <a:lnTo>
                  <a:pt x="5270" y="1660"/>
                </a:lnTo>
                <a:lnTo>
                  <a:pt x="5247" y="1629"/>
                </a:lnTo>
                <a:lnTo>
                  <a:pt x="5226" y="1590"/>
                </a:lnTo>
                <a:lnTo>
                  <a:pt x="5210" y="1547"/>
                </a:lnTo>
                <a:lnTo>
                  <a:pt x="5196" y="1500"/>
                </a:lnTo>
                <a:lnTo>
                  <a:pt x="5185" y="1449"/>
                </a:lnTo>
                <a:lnTo>
                  <a:pt x="5178" y="1392"/>
                </a:lnTo>
                <a:lnTo>
                  <a:pt x="5172" y="1331"/>
                </a:lnTo>
                <a:lnTo>
                  <a:pt x="5171" y="1265"/>
                </a:lnTo>
                <a:lnTo>
                  <a:pt x="5172" y="1200"/>
                </a:lnTo>
                <a:lnTo>
                  <a:pt x="5178" y="1139"/>
                </a:lnTo>
                <a:lnTo>
                  <a:pt x="5187" y="1082"/>
                </a:lnTo>
                <a:lnTo>
                  <a:pt x="5199" y="1029"/>
                </a:lnTo>
                <a:lnTo>
                  <a:pt x="5215" y="980"/>
                </a:lnTo>
                <a:lnTo>
                  <a:pt x="5234" y="936"/>
                </a:lnTo>
                <a:lnTo>
                  <a:pt x="5256" y="895"/>
                </a:lnTo>
                <a:lnTo>
                  <a:pt x="5268" y="878"/>
                </a:lnTo>
                <a:lnTo>
                  <a:pt x="5282" y="860"/>
                </a:lnTo>
                <a:lnTo>
                  <a:pt x="5311" y="828"/>
                </a:lnTo>
                <a:lnTo>
                  <a:pt x="5344" y="800"/>
                </a:lnTo>
                <a:lnTo>
                  <a:pt x="5381" y="777"/>
                </a:lnTo>
                <a:lnTo>
                  <a:pt x="5420" y="758"/>
                </a:lnTo>
                <a:lnTo>
                  <a:pt x="5463" y="744"/>
                </a:lnTo>
                <a:lnTo>
                  <a:pt x="5510" y="733"/>
                </a:lnTo>
                <a:lnTo>
                  <a:pt x="5560" y="728"/>
                </a:lnTo>
                <a:lnTo>
                  <a:pt x="5613" y="724"/>
                </a:lnTo>
                <a:lnTo>
                  <a:pt x="5666" y="726"/>
                </a:lnTo>
                <a:lnTo>
                  <a:pt x="5714" y="731"/>
                </a:lnTo>
                <a:lnTo>
                  <a:pt x="5760" y="742"/>
                </a:lnTo>
                <a:lnTo>
                  <a:pt x="5801" y="754"/>
                </a:lnTo>
                <a:lnTo>
                  <a:pt x="5840" y="770"/>
                </a:lnTo>
                <a:lnTo>
                  <a:pt x="5875" y="790"/>
                </a:lnTo>
                <a:lnTo>
                  <a:pt x="5907" y="814"/>
                </a:lnTo>
                <a:lnTo>
                  <a:pt x="5935" y="841"/>
                </a:lnTo>
                <a:lnTo>
                  <a:pt x="5948" y="857"/>
                </a:lnTo>
                <a:lnTo>
                  <a:pt x="5960" y="872"/>
                </a:lnTo>
                <a:lnTo>
                  <a:pt x="5981" y="906"/>
                </a:lnTo>
                <a:lnTo>
                  <a:pt x="6001" y="945"/>
                </a:lnTo>
                <a:lnTo>
                  <a:pt x="6015" y="987"/>
                </a:lnTo>
                <a:lnTo>
                  <a:pt x="6027" y="1031"/>
                </a:lnTo>
                <a:lnTo>
                  <a:pt x="6036" y="1080"/>
                </a:lnTo>
                <a:lnTo>
                  <a:pt x="6040" y="1133"/>
                </a:lnTo>
                <a:lnTo>
                  <a:pt x="6041" y="1190"/>
                </a:lnTo>
                <a:lnTo>
                  <a:pt x="6027" y="1348"/>
                </a:lnTo>
                <a:lnTo>
                  <a:pt x="5395" y="1348"/>
                </a:lnTo>
                <a:lnTo>
                  <a:pt x="5399" y="1406"/>
                </a:lnTo>
                <a:lnTo>
                  <a:pt x="5404" y="1433"/>
                </a:lnTo>
                <a:lnTo>
                  <a:pt x="5410" y="1458"/>
                </a:lnTo>
                <a:lnTo>
                  <a:pt x="5427" y="1500"/>
                </a:lnTo>
                <a:lnTo>
                  <a:pt x="5438" y="1518"/>
                </a:lnTo>
                <a:lnTo>
                  <a:pt x="5450" y="1533"/>
                </a:lnTo>
                <a:lnTo>
                  <a:pt x="5466" y="1547"/>
                </a:lnTo>
                <a:lnTo>
                  <a:pt x="5482" y="1558"/>
                </a:lnTo>
                <a:lnTo>
                  <a:pt x="5503" y="1569"/>
                </a:lnTo>
                <a:lnTo>
                  <a:pt x="5526" y="1577"/>
                </a:lnTo>
                <a:lnTo>
                  <a:pt x="5553" y="1584"/>
                </a:lnTo>
                <a:lnTo>
                  <a:pt x="5581" y="1588"/>
                </a:lnTo>
                <a:lnTo>
                  <a:pt x="5649" y="1592"/>
                </a:lnTo>
                <a:lnTo>
                  <a:pt x="5795" y="1590"/>
                </a:lnTo>
                <a:lnTo>
                  <a:pt x="5946" y="1579"/>
                </a:lnTo>
                <a:close/>
                <a:moveTo>
                  <a:pt x="5824" y="1177"/>
                </a:moveTo>
                <a:lnTo>
                  <a:pt x="5820" y="1109"/>
                </a:lnTo>
                <a:lnTo>
                  <a:pt x="5811" y="1050"/>
                </a:lnTo>
                <a:lnTo>
                  <a:pt x="5804" y="1026"/>
                </a:lnTo>
                <a:lnTo>
                  <a:pt x="5795" y="1005"/>
                </a:lnTo>
                <a:lnTo>
                  <a:pt x="5787" y="985"/>
                </a:lnTo>
                <a:lnTo>
                  <a:pt x="5774" y="969"/>
                </a:lnTo>
                <a:lnTo>
                  <a:pt x="5762" y="954"/>
                </a:lnTo>
                <a:lnTo>
                  <a:pt x="5748" y="941"/>
                </a:lnTo>
                <a:lnTo>
                  <a:pt x="5710" y="924"/>
                </a:lnTo>
                <a:lnTo>
                  <a:pt x="5689" y="917"/>
                </a:lnTo>
                <a:lnTo>
                  <a:pt x="5666" y="911"/>
                </a:lnTo>
                <a:lnTo>
                  <a:pt x="5613" y="908"/>
                </a:lnTo>
                <a:lnTo>
                  <a:pt x="5560" y="911"/>
                </a:lnTo>
                <a:lnTo>
                  <a:pt x="5537" y="917"/>
                </a:lnTo>
                <a:lnTo>
                  <a:pt x="5514" y="924"/>
                </a:lnTo>
                <a:lnTo>
                  <a:pt x="5477" y="943"/>
                </a:lnTo>
                <a:lnTo>
                  <a:pt x="5461" y="955"/>
                </a:lnTo>
                <a:lnTo>
                  <a:pt x="5447" y="971"/>
                </a:lnTo>
                <a:lnTo>
                  <a:pt x="5424" y="1006"/>
                </a:lnTo>
                <a:lnTo>
                  <a:pt x="5415" y="1029"/>
                </a:lnTo>
                <a:lnTo>
                  <a:pt x="5408" y="1054"/>
                </a:lnTo>
                <a:lnTo>
                  <a:pt x="5397" y="1110"/>
                </a:lnTo>
                <a:lnTo>
                  <a:pt x="5394" y="1177"/>
                </a:lnTo>
                <a:lnTo>
                  <a:pt x="5824" y="1177"/>
                </a:lnTo>
                <a:close/>
                <a:moveTo>
                  <a:pt x="6146" y="747"/>
                </a:moveTo>
                <a:lnTo>
                  <a:pt x="6378" y="747"/>
                </a:lnTo>
                <a:lnTo>
                  <a:pt x="6574" y="1574"/>
                </a:lnTo>
                <a:lnTo>
                  <a:pt x="6639" y="1574"/>
                </a:lnTo>
                <a:lnTo>
                  <a:pt x="6843" y="747"/>
                </a:lnTo>
                <a:lnTo>
                  <a:pt x="7069" y="747"/>
                </a:lnTo>
                <a:lnTo>
                  <a:pt x="6804" y="1763"/>
                </a:lnTo>
                <a:lnTo>
                  <a:pt x="6409" y="1763"/>
                </a:lnTo>
                <a:lnTo>
                  <a:pt x="6146" y="747"/>
                </a:lnTo>
                <a:close/>
                <a:moveTo>
                  <a:pt x="7953" y="1579"/>
                </a:moveTo>
                <a:lnTo>
                  <a:pt x="8009" y="1574"/>
                </a:lnTo>
                <a:lnTo>
                  <a:pt x="8014" y="1738"/>
                </a:lnTo>
                <a:lnTo>
                  <a:pt x="7901" y="1759"/>
                </a:lnTo>
                <a:lnTo>
                  <a:pt x="7795" y="1773"/>
                </a:lnTo>
                <a:lnTo>
                  <a:pt x="7696" y="1782"/>
                </a:lnTo>
                <a:lnTo>
                  <a:pt x="7602" y="1785"/>
                </a:lnTo>
                <a:lnTo>
                  <a:pt x="7547" y="1784"/>
                </a:lnTo>
                <a:lnTo>
                  <a:pt x="7498" y="1777"/>
                </a:lnTo>
                <a:lnTo>
                  <a:pt x="7450" y="1768"/>
                </a:lnTo>
                <a:lnTo>
                  <a:pt x="7407" y="1754"/>
                </a:lnTo>
                <a:lnTo>
                  <a:pt x="7369" y="1736"/>
                </a:lnTo>
                <a:lnTo>
                  <a:pt x="7333" y="1715"/>
                </a:lnTo>
                <a:lnTo>
                  <a:pt x="7303" y="1690"/>
                </a:lnTo>
                <a:lnTo>
                  <a:pt x="7277" y="1660"/>
                </a:lnTo>
                <a:lnTo>
                  <a:pt x="7254" y="1629"/>
                </a:lnTo>
                <a:lnTo>
                  <a:pt x="7232" y="1590"/>
                </a:lnTo>
                <a:lnTo>
                  <a:pt x="7216" y="1547"/>
                </a:lnTo>
                <a:lnTo>
                  <a:pt x="7202" y="1500"/>
                </a:lnTo>
                <a:lnTo>
                  <a:pt x="7192" y="1449"/>
                </a:lnTo>
                <a:lnTo>
                  <a:pt x="7185" y="1392"/>
                </a:lnTo>
                <a:lnTo>
                  <a:pt x="7179" y="1331"/>
                </a:lnTo>
                <a:lnTo>
                  <a:pt x="7177" y="1265"/>
                </a:lnTo>
                <a:lnTo>
                  <a:pt x="7179" y="1200"/>
                </a:lnTo>
                <a:lnTo>
                  <a:pt x="7185" y="1139"/>
                </a:lnTo>
                <a:lnTo>
                  <a:pt x="7193" y="1082"/>
                </a:lnTo>
                <a:lnTo>
                  <a:pt x="7206" y="1029"/>
                </a:lnTo>
                <a:lnTo>
                  <a:pt x="7222" y="980"/>
                </a:lnTo>
                <a:lnTo>
                  <a:pt x="7241" y="936"/>
                </a:lnTo>
                <a:lnTo>
                  <a:pt x="7262" y="895"/>
                </a:lnTo>
                <a:lnTo>
                  <a:pt x="7275" y="878"/>
                </a:lnTo>
                <a:lnTo>
                  <a:pt x="7289" y="860"/>
                </a:lnTo>
                <a:lnTo>
                  <a:pt x="7317" y="828"/>
                </a:lnTo>
                <a:lnTo>
                  <a:pt x="7351" y="800"/>
                </a:lnTo>
                <a:lnTo>
                  <a:pt x="7388" y="777"/>
                </a:lnTo>
                <a:lnTo>
                  <a:pt x="7427" y="758"/>
                </a:lnTo>
                <a:lnTo>
                  <a:pt x="7469" y="744"/>
                </a:lnTo>
                <a:lnTo>
                  <a:pt x="7517" y="733"/>
                </a:lnTo>
                <a:lnTo>
                  <a:pt x="7567" y="728"/>
                </a:lnTo>
                <a:lnTo>
                  <a:pt x="7620" y="724"/>
                </a:lnTo>
                <a:lnTo>
                  <a:pt x="7673" y="726"/>
                </a:lnTo>
                <a:lnTo>
                  <a:pt x="7721" y="731"/>
                </a:lnTo>
                <a:lnTo>
                  <a:pt x="7767" y="742"/>
                </a:lnTo>
                <a:lnTo>
                  <a:pt x="7807" y="754"/>
                </a:lnTo>
                <a:lnTo>
                  <a:pt x="7846" y="770"/>
                </a:lnTo>
                <a:lnTo>
                  <a:pt x="7882" y="790"/>
                </a:lnTo>
                <a:lnTo>
                  <a:pt x="7914" y="814"/>
                </a:lnTo>
                <a:lnTo>
                  <a:pt x="7942" y="841"/>
                </a:lnTo>
                <a:lnTo>
                  <a:pt x="7954" y="857"/>
                </a:lnTo>
                <a:lnTo>
                  <a:pt x="7967" y="872"/>
                </a:lnTo>
                <a:lnTo>
                  <a:pt x="7988" y="906"/>
                </a:lnTo>
                <a:lnTo>
                  <a:pt x="8007" y="945"/>
                </a:lnTo>
                <a:lnTo>
                  <a:pt x="8022" y="987"/>
                </a:lnTo>
                <a:lnTo>
                  <a:pt x="8034" y="1031"/>
                </a:lnTo>
                <a:lnTo>
                  <a:pt x="8043" y="1080"/>
                </a:lnTo>
                <a:lnTo>
                  <a:pt x="8046" y="1133"/>
                </a:lnTo>
                <a:lnTo>
                  <a:pt x="8048" y="1190"/>
                </a:lnTo>
                <a:lnTo>
                  <a:pt x="8034" y="1348"/>
                </a:lnTo>
                <a:lnTo>
                  <a:pt x="7402" y="1348"/>
                </a:lnTo>
                <a:lnTo>
                  <a:pt x="7406" y="1406"/>
                </a:lnTo>
                <a:lnTo>
                  <a:pt x="7411" y="1433"/>
                </a:lnTo>
                <a:lnTo>
                  <a:pt x="7416" y="1458"/>
                </a:lnTo>
                <a:lnTo>
                  <a:pt x="7434" y="1500"/>
                </a:lnTo>
                <a:lnTo>
                  <a:pt x="7445" y="1518"/>
                </a:lnTo>
                <a:lnTo>
                  <a:pt x="7457" y="1533"/>
                </a:lnTo>
                <a:lnTo>
                  <a:pt x="7473" y="1547"/>
                </a:lnTo>
                <a:lnTo>
                  <a:pt x="7489" y="1558"/>
                </a:lnTo>
                <a:lnTo>
                  <a:pt x="7510" y="1569"/>
                </a:lnTo>
                <a:lnTo>
                  <a:pt x="7533" y="1577"/>
                </a:lnTo>
                <a:lnTo>
                  <a:pt x="7560" y="1584"/>
                </a:lnTo>
                <a:lnTo>
                  <a:pt x="7588" y="1588"/>
                </a:lnTo>
                <a:lnTo>
                  <a:pt x="7655" y="1592"/>
                </a:lnTo>
                <a:lnTo>
                  <a:pt x="7802" y="1590"/>
                </a:lnTo>
                <a:lnTo>
                  <a:pt x="7953" y="1579"/>
                </a:lnTo>
                <a:close/>
                <a:moveTo>
                  <a:pt x="7830" y="1177"/>
                </a:moveTo>
                <a:lnTo>
                  <a:pt x="7827" y="1109"/>
                </a:lnTo>
                <a:lnTo>
                  <a:pt x="7818" y="1050"/>
                </a:lnTo>
                <a:lnTo>
                  <a:pt x="7811" y="1026"/>
                </a:lnTo>
                <a:lnTo>
                  <a:pt x="7802" y="1005"/>
                </a:lnTo>
                <a:lnTo>
                  <a:pt x="7793" y="985"/>
                </a:lnTo>
                <a:lnTo>
                  <a:pt x="7781" y="969"/>
                </a:lnTo>
                <a:lnTo>
                  <a:pt x="7768" y="954"/>
                </a:lnTo>
                <a:lnTo>
                  <a:pt x="7754" y="941"/>
                </a:lnTo>
                <a:lnTo>
                  <a:pt x="7717" y="924"/>
                </a:lnTo>
                <a:lnTo>
                  <a:pt x="7696" y="917"/>
                </a:lnTo>
                <a:lnTo>
                  <a:pt x="7673" y="911"/>
                </a:lnTo>
                <a:lnTo>
                  <a:pt x="7620" y="908"/>
                </a:lnTo>
                <a:lnTo>
                  <a:pt x="7567" y="911"/>
                </a:lnTo>
                <a:lnTo>
                  <a:pt x="7544" y="917"/>
                </a:lnTo>
                <a:lnTo>
                  <a:pt x="7521" y="924"/>
                </a:lnTo>
                <a:lnTo>
                  <a:pt x="7484" y="943"/>
                </a:lnTo>
                <a:lnTo>
                  <a:pt x="7468" y="955"/>
                </a:lnTo>
                <a:lnTo>
                  <a:pt x="7453" y="971"/>
                </a:lnTo>
                <a:lnTo>
                  <a:pt x="7430" y="1006"/>
                </a:lnTo>
                <a:lnTo>
                  <a:pt x="7422" y="1029"/>
                </a:lnTo>
                <a:lnTo>
                  <a:pt x="7415" y="1054"/>
                </a:lnTo>
                <a:lnTo>
                  <a:pt x="7404" y="1110"/>
                </a:lnTo>
                <a:lnTo>
                  <a:pt x="7400" y="1177"/>
                </a:lnTo>
                <a:lnTo>
                  <a:pt x="7830" y="1177"/>
                </a:lnTo>
                <a:close/>
                <a:moveTo>
                  <a:pt x="8275" y="324"/>
                </a:moveTo>
                <a:lnTo>
                  <a:pt x="8498" y="324"/>
                </a:lnTo>
                <a:lnTo>
                  <a:pt x="8498" y="1043"/>
                </a:lnTo>
                <a:lnTo>
                  <a:pt x="8498" y="1763"/>
                </a:lnTo>
                <a:lnTo>
                  <a:pt x="8275" y="1763"/>
                </a:lnTo>
                <a:lnTo>
                  <a:pt x="8275" y="1043"/>
                </a:lnTo>
                <a:lnTo>
                  <a:pt x="8275" y="324"/>
                </a:lnTo>
                <a:close/>
                <a:moveTo>
                  <a:pt x="8834" y="857"/>
                </a:moveTo>
                <a:lnTo>
                  <a:pt x="8862" y="827"/>
                </a:lnTo>
                <a:lnTo>
                  <a:pt x="8878" y="813"/>
                </a:lnTo>
                <a:lnTo>
                  <a:pt x="8894" y="798"/>
                </a:lnTo>
                <a:lnTo>
                  <a:pt x="8931" y="777"/>
                </a:lnTo>
                <a:lnTo>
                  <a:pt x="8974" y="758"/>
                </a:lnTo>
                <a:lnTo>
                  <a:pt x="9020" y="744"/>
                </a:lnTo>
                <a:lnTo>
                  <a:pt x="9069" y="733"/>
                </a:lnTo>
                <a:lnTo>
                  <a:pt x="9124" y="726"/>
                </a:lnTo>
                <a:lnTo>
                  <a:pt x="9184" y="724"/>
                </a:lnTo>
                <a:lnTo>
                  <a:pt x="9243" y="726"/>
                </a:lnTo>
                <a:lnTo>
                  <a:pt x="9297" y="733"/>
                </a:lnTo>
                <a:lnTo>
                  <a:pt x="9347" y="744"/>
                </a:lnTo>
                <a:lnTo>
                  <a:pt x="9393" y="758"/>
                </a:lnTo>
                <a:lnTo>
                  <a:pt x="9434" y="777"/>
                </a:lnTo>
                <a:lnTo>
                  <a:pt x="9471" y="798"/>
                </a:lnTo>
                <a:lnTo>
                  <a:pt x="9504" y="827"/>
                </a:lnTo>
                <a:lnTo>
                  <a:pt x="9519" y="841"/>
                </a:lnTo>
                <a:lnTo>
                  <a:pt x="9533" y="857"/>
                </a:lnTo>
                <a:lnTo>
                  <a:pt x="9558" y="892"/>
                </a:lnTo>
                <a:lnTo>
                  <a:pt x="9579" y="931"/>
                </a:lnTo>
                <a:lnTo>
                  <a:pt x="9596" y="975"/>
                </a:lnTo>
                <a:lnTo>
                  <a:pt x="9612" y="1022"/>
                </a:lnTo>
                <a:lnTo>
                  <a:pt x="9623" y="1073"/>
                </a:lnTo>
                <a:lnTo>
                  <a:pt x="9632" y="1130"/>
                </a:lnTo>
                <a:lnTo>
                  <a:pt x="9637" y="1190"/>
                </a:lnTo>
                <a:lnTo>
                  <a:pt x="9639" y="1253"/>
                </a:lnTo>
                <a:lnTo>
                  <a:pt x="9637" y="1317"/>
                </a:lnTo>
                <a:lnTo>
                  <a:pt x="9632" y="1377"/>
                </a:lnTo>
                <a:lnTo>
                  <a:pt x="9623" y="1433"/>
                </a:lnTo>
                <a:lnTo>
                  <a:pt x="9612" y="1484"/>
                </a:lnTo>
                <a:lnTo>
                  <a:pt x="9598" y="1532"/>
                </a:lnTo>
                <a:lnTo>
                  <a:pt x="9581" y="1576"/>
                </a:lnTo>
                <a:lnTo>
                  <a:pt x="9559" y="1614"/>
                </a:lnTo>
                <a:lnTo>
                  <a:pt x="9536" y="1651"/>
                </a:lnTo>
                <a:lnTo>
                  <a:pt x="9508" y="1681"/>
                </a:lnTo>
                <a:lnTo>
                  <a:pt x="9476" y="1710"/>
                </a:lnTo>
                <a:lnTo>
                  <a:pt x="9439" y="1733"/>
                </a:lnTo>
                <a:lnTo>
                  <a:pt x="9396" y="1752"/>
                </a:lnTo>
                <a:lnTo>
                  <a:pt x="9350" y="1766"/>
                </a:lnTo>
                <a:lnTo>
                  <a:pt x="9299" y="1777"/>
                </a:lnTo>
                <a:lnTo>
                  <a:pt x="9244" y="1782"/>
                </a:lnTo>
                <a:lnTo>
                  <a:pt x="9184" y="1785"/>
                </a:lnTo>
                <a:lnTo>
                  <a:pt x="9124" y="1782"/>
                </a:lnTo>
                <a:lnTo>
                  <a:pt x="9067" y="1777"/>
                </a:lnTo>
                <a:lnTo>
                  <a:pt x="9016" y="1766"/>
                </a:lnTo>
                <a:lnTo>
                  <a:pt x="8970" y="1752"/>
                </a:lnTo>
                <a:lnTo>
                  <a:pt x="8928" y="1733"/>
                </a:lnTo>
                <a:lnTo>
                  <a:pt x="8890" y="1710"/>
                </a:lnTo>
                <a:lnTo>
                  <a:pt x="8859" y="1681"/>
                </a:lnTo>
                <a:lnTo>
                  <a:pt x="8830" y="1651"/>
                </a:lnTo>
                <a:lnTo>
                  <a:pt x="8807" y="1614"/>
                </a:lnTo>
                <a:lnTo>
                  <a:pt x="8786" y="1576"/>
                </a:lnTo>
                <a:lnTo>
                  <a:pt x="8768" y="1532"/>
                </a:lnTo>
                <a:lnTo>
                  <a:pt x="8754" y="1484"/>
                </a:lnTo>
                <a:lnTo>
                  <a:pt x="8744" y="1433"/>
                </a:lnTo>
                <a:lnTo>
                  <a:pt x="8735" y="1377"/>
                </a:lnTo>
                <a:lnTo>
                  <a:pt x="8731" y="1317"/>
                </a:lnTo>
                <a:lnTo>
                  <a:pt x="8729" y="1253"/>
                </a:lnTo>
                <a:lnTo>
                  <a:pt x="8731" y="1190"/>
                </a:lnTo>
                <a:lnTo>
                  <a:pt x="8735" y="1130"/>
                </a:lnTo>
                <a:lnTo>
                  <a:pt x="8744" y="1073"/>
                </a:lnTo>
                <a:lnTo>
                  <a:pt x="8754" y="1022"/>
                </a:lnTo>
                <a:lnTo>
                  <a:pt x="8770" y="975"/>
                </a:lnTo>
                <a:lnTo>
                  <a:pt x="8788" y="931"/>
                </a:lnTo>
                <a:lnTo>
                  <a:pt x="8809" y="892"/>
                </a:lnTo>
                <a:lnTo>
                  <a:pt x="8834" y="857"/>
                </a:lnTo>
                <a:close/>
                <a:moveTo>
                  <a:pt x="9000" y="1518"/>
                </a:moveTo>
                <a:lnTo>
                  <a:pt x="9012" y="1535"/>
                </a:lnTo>
                <a:lnTo>
                  <a:pt x="9028" y="1553"/>
                </a:lnTo>
                <a:lnTo>
                  <a:pt x="9048" y="1567"/>
                </a:lnTo>
                <a:lnTo>
                  <a:pt x="9069" y="1577"/>
                </a:lnTo>
                <a:lnTo>
                  <a:pt x="9094" y="1586"/>
                </a:lnTo>
                <a:lnTo>
                  <a:pt x="9120" y="1593"/>
                </a:lnTo>
                <a:lnTo>
                  <a:pt x="9184" y="1599"/>
                </a:lnTo>
                <a:lnTo>
                  <a:pt x="9216" y="1597"/>
                </a:lnTo>
                <a:lnTo>
                  <a:pt x="9246" y="1593"/>
                </a:lnTo>
                <a:lnTo>
                  <a:pt x="9273" y="1586"/>
                </a:lnTo>
                <a:lnTo>
                  <a:pt x="9297" y="1577"/>
                </a:lnTo>
                <a:lnTo>
                  <a:pt x="9319" y="1567"/>
                </a:lnTo>
                <a:lnTo>
                  <a:pt x="9338" y="1553"/>
                </a:lnTo>
                <a:lnTo>
                  <a:pt x="9354" y="1535"/>
                </a:lnTo>
                <a:lnTo>
                  <a:pt x="9366" y="1518"/>
                </a:lnTo>
                <a:lnTo>
                  <a:pt x="9388" y="1470"/>
                </a:lnTo>
                <a:lnTo>
                  <a:pt x="9402" y="1410"/>
                </a:lnTo>
                <a:lnTo>
                  <a:pt x="9411" y="1336"/>
                </a:lnTo>
                <a:lnTo>
                  <a:pt x="9414" y="1251"/>
                </a:lnTo>
                <a:lnTo>
                  <a:pt x="9411" y="1165"/>
                </a:lnTo>
                <a:lnTo>
                  <a:pt x="9402" y="1093"/>
                </a:lnTo>
                <a:lnTo>
                  <a:pt x="9395" y="1063"/>
                </a:lnTo>
                <a:lnTo>
                  <a:pt x="9386" y="1035"/>
                </a:lnTo>
                <a:lnTo>
                  <a:pt x="9363" y="989"/>
                </a:lnTo>
                <a:lnTo>
                  <a:pt x="9349" y="971"/>
                </a:lnTo>
                <a:lnTo>
                  <a:pt x="9333" y="955"/>
                </a:lnTo>
                <a:lnTo>
                  <a:pt x="9294" y="931"/>
                </a:lnTo>
                <a:lnTo>
                  <a:pt x="9269" y="922"/>
                </a:lnTo>
                <a:lnTo>
                  <a:pt x="9244" y="917"/>
                </a:lnTo>
                <a:lnTo>
                  <a:pt x="9214" y="913"/>
                </a:lnTo>
                <a:lnTo>
                  <a:pt x="9184" y="911"/>
                </a:lnTo>
                <a:lnTo>
                  <a:pt x="9152" y="913"/>
                </a:lnTo>
                <a:lnTo>
                  <a:pt x="9124" y="917"/>
                </a:lnTo>
                <a:lnTo>
                  <a:pt x="9073" y="931"/>
                </a:lnTo>
                <a:lnTo>
                  <a:pt x="9051" y="941"/>
                </a:lnTo>
                <a:lnTo>
                  <a:pt x="9032" y="955"/>
                </a:lnTo>
                <a:lnTo>
                  <a:pt x="9016" y="971"/>
                </a:lnTo>
                <a:lnTo>
                  <a:pt x="9002" y="989"/>
                </a:lnTo>
                <a:lnTo>
                  <a:pt x="8991" y="1010"/>
                </a:lnTo>
                <a:lnTo>
                  <a:pt x="8981" y="1035"/>
                </a:lnTo>
                <a:lnTo>
                  <a:pt x="8965" y="1093"/>
                </a:lnTo>
                <a:lnTo>
                  <a:pt x="8956" y="1165"/>
                </a:lnTo>
                <a:lnTo>
                  <a:pt x="8952" y="1251"/>
                </a:lnTo>
                <a:lnTo>
                  <a:pt x="8956" y="1336"/>
                </a:lnTo>
                <a:lnTo>
                  <a:pt x="8965" y="1410"/>
                </a:lnTo>
                <a:lnTo>
                  <a:pt x="8979" y="1470"/>
                </a:lnTo>
                <a:lnTo>
                  <a:pt x="8989" y="1495"/>
                </a:lnTo>
                <a:lnTo>
                  <a:pt x="9000" y="1518"/>
                </a:lnTo>
                <a:close/>
                <a:moveTo>
                  <a:pt x="9858" y="2200"/>
                </a:moveTo>
                <a:lnTo>
                  <a:pt x="9858" y="1473"/>
                </a:lnTo>
                <a:lnTo>
                  <a:pt x="9858" y="747"/>
                </a:lnTo>
                <a:lnTo>
                  <a:pt x="10080" y="747"/>
                </a:lnTo>
                <a:lnTo>
                  <a:pt x="10080" y="811"/>
                </a:lnTo>
                <a:lnTo>
                  <a:pt x="10149" y="774"/>
                </a:lnTo>
                <a:lnTo>
                  <a:pt x="10216" y="746"/>
                </a:lnTo>
                <a:lnTo>
                  <a:pt x="10280" y="730"/>
                </a:lnTo>
                <a:lnTo>
                  <a:pt x="10341" y="724"/>
                </a:lnTo>
                <a:lnTo>
                  <a:pt x="10391" y="726"/>
                </a:lnTo>
                <a:lnTo>
                  <a:pt x="10437" y="733"/>
                </a:lnTo>
                <a:lnTo>
                  <a:pt x="10478" y="742"/>
                </a:lnTo>
                <a:lnTo>
                  <a:pt x="10517" y="756"/>
                </a:lnTo>
                <a:lnTo>
                  <a:pt x="10552" y="774"/>
                </a:lnTo>
                <a:lnTo>
                  <a:pt x="10584" y="795"/>
                </a:lnTo>
                <a:lnTo>
                  <a:pt x="10612" y="820"/>
                </a:lnTo>
                <a:lnTo>
                  <a:pt x="10637" y="850"/>
                </a:lnTo>
                <a:lnTo>
                  <a:pt x="10649" y="865"/>
                </a:lnTo>
                <a:lnTo>
                  <a:pt x="10660" y="881"/>
                </a:lnTo>
                <a:lnTo>
                  <a:pt x="10679" y="920"/>
                </a:lnTo>
                <a:lnTo>
                  <a:pt x="10695" y="964"/>
                </a:lnTo>
                <a:lnTo>
                  <a:pt x="10708" y="1013"/>
                </a:lnTo>
                <a:lnTo>
                  <a:pt x="10718" y="1066"/>
                </a:lnTo>
                <a:lnTo>
                  <a:pt x="10725" y="1126"/>
                </a:lnTo>
                <a:lnTo>
                  <a:pt x="10731" y="1191"/>
                </a:lnTo>
                <a:lnTo>
                  <a:pt x="10731" y="1260"/>
                </a:lnTo>
                <a:lnTo>
                  <a:pt x="10729" y="1331"/>
                </a:lnTo>
                <a:lnTo>
                  <a:pt x="10725" y="1394"/>
                </a:lnTo>
                <a:lnTo>
                  <a:pt x="10717" y="1454"/>
                </a:lnTo>
                <a:lnTo>
                  <a:pt x="10704" y="1507"/>
                </a:lnTo>
                <a:lnTo>
                  <a:pt x="10697" y="1532"/>
                </a:lnTo>
                <a:lnTo>
                  <a:pt x="10688" y="1555"/>
                </a:lnTo>
                <a:lnTo>
                  <a:pt x="10671" y="1597"/>
                </a:lnTo>
                <a:lnTo>
                  <a:pt x="10649" y="1636"/>
                </a:lnTo>
                <a:lnTo>
                  <a:pt x="10637" y="1651"/>
                </a:lnTo>
                <a:lnTo>
                  <a:pt x="10623" y="1667"/>
                </a:lnTo>
                <a:lnTo>
                  <a:pt x="10595" y="1696"/>
                </a:lnTo>
                <a:lnTo>
                  <a:pt x="10563" y="1718"/>
                </a:lnTo>
                <a:lnTo>
                  <a:pt x="10524" y="1740"/>
                </a:lnTo>
                <a:lnTo>
                  <a:pt x="10483" y="1755"/>
                </a:lnTo>
                <a:lnTo>
                  <a:pt x="10437" y="1768"/>
                </a:lnTo>
                <a:lnTo>
                  <a:pt x="10387" y="1777"/>
                </a:lnTo>
                <a:lnTo>
                  <a:pt x="10333" y="1784"/>
                </a:lnTo>
                <a:lnTo>
                  <a:pt x="10274" y="1785"/>
                </a:lnTo>
                <a:lnTo>
                  <a:pt x="10184" y="1780"/>
                </a:lnTo>
                <a:lnTo>
                  <a:pt x="10134" y="1775"/>
                </a:lnTo>
                <a:lnTo>
                  <a:pt x="10081" y="1766"/>
                </a:lnTo>
                <a:lnTo>
                  <a:pt x="10081" y="2200"/>
                </a:lnTo>
                <a:lnTo>
                  <a:pt x="9858" y="2200"/>
                </a:lnTo>
                <a:close/>
                <a:moveTo>
                  <a:pt x="10303" y="922"/>
                </a:moveTo>
                <a:lnTo>
                  <a:pt x="10255" y="925"/>
                </a:lnTo>
                <a:lnTo>
                  <a:pt x="10207" y="932"/>
                </a:lnTo>
                <a:lnTo>
                  <a:pt x="10159" y="946"/>
                </a:lnTo>
                <a:lnTo>
                  <a:pt x="10111" y="964"/>
                </a:lnTo>
                <a:lnTo>
                  <a:pt x="10081" y="978"/>
                </a:lnTo>
                <a:lnTo>
                  <a:pt x="10081" y="1577"/>
                </a:lnTo>
                <a:lnTo>
                  <a:pt x="10166" y="1590"/>
                </a:lnTo>
                <a:lnTo>
                  <a:pt x="10212" y="1593"/>
                </a:lnTo>
                <a:lnTo>
                  <a:pt x="10260" y="1593"/>
                </a:lnTo>
                <a:lnTo>
                  <a:pt x="10294" y="1593"/>
                </a:lnTo>
                <a:lnTo>
                  <a:pt x="10324" y="1590"/>
                </a:lnTo>
                <a:lnTo>
                  <a:pt x="10377" y="1574"/>
                </a:lnTo>
                <a:lnTo>
                  <a:pt x="10400" y="1563"/>
                </a:lnTo>
                <a:lnTo>
                  <a:pt x="10421" y="1549"/>
                </a:lnTo>
                <a:lnTo>
                  <a:pt x="10437" y="1533"/>
                </a:lnTo>
                <a:lnTo>
                  <a:pt x="10453" y="1514"/>
                </a:lnTo>
                <a:lnTo>
                  <a:pt x="10465" y="1493"/>
                </a:lnTo>
                <a:lnTo>
                  <a:pt x="10476" y="1468"/>
                </a:lnTo>
                <a:lnTo>
                  <a:pt x="10485" y="1440"/>
                </a:lnTo>
                <a:lnTo>
                  <a:pt x="10492" y="1408"/>
                </a:lnTo>
                <a:lnTo>
                  <a:pt x="10502" y="1332"/>
                </a:lnTo>
                <a:lnTo>
                  <a:pt x="10504" y="1244"/>
                </a:lnTo>
                <a:lnTo>
                  <a:pt x="10502" y="1169"/>
                </a:lnTo>
                <a:lnTo>
                  <a:pt x="10492" y="1103"/>
                </a:lnTo>
                <a:lnTo>
                  <a:pt x="10485" y="1075"/>
                </a:lnTo>
                <a:lnTo>
                  <a:pt x="10476" y="1049"/>
                </a:lnTo>
                <a:lnTo>
                  <a:pt x="10455" y="1003"/>
                </a:lnTo>
                <a:lnTo>
                  <a:pt x="10426" y="968"/>
                </a:lnTo>
                <a:lnTo>
                  <a:pt x="10410" y="954"/>
                </a:lnTo>
                <a:lnTo>
                  <a:pt x="10391" y="943"/>
                </a:lnTo>
                <a:lnTo>
                  <a:pt x="10372" y="934"/>
                </a:lnTo>
                <a:lnTo>
                  <a:pt x="10350" y="927"/>
                </a:lnTo>
                <a:lnTo>
                  <a:pt x="10327" y="924"/>
                </a:lnTo>
                <a:lnTo>
                  <a:pt x="10303" y="922"/>
                </a:lnTo>
                <a:close/>
                <a:moveTo>
                  <a:pt x="11177" y="1763"/>
                </a:moveTo>
                <a:lnTo>
                  <a:pt x="10954" y="1763"/>
                </a:lnTo>
                <a:lnTo>
                  <a:pt x="10954" y="747"/>
                </a:lnTo>
                <a:lnTo>
                  <a:pt x="11173" y="747"/>
                </a:lnTo>
                <a:lnTo>
                  <a:pt x="11173" y="811"/>
                </a:lnTo>
                <a:lnTo>
                  <a:pt x="11244" y="774"/>
                </a:lnTo>
                <a:lnTo>
                  <a:pt x="11313" y="746"/>
                </a:lnTo>
                <a:lnTo>
                  <a:pt x="11377" y="730"/>
                </a:lnTo>
                <a:lnTo>
                  <a:pt x="11439" y="724"/>
                </a:lnTo>
                <a:lnTo>
                  <a:pt x="11481" y="726"/>
                </a:lnTo>
                <a:lnTo>
                  <a:pt x="11522" y="731"/>
                </a:lnTo>
                <a:lnTo>
                  <a:pt x="11559" y="738"/>
                </a:lnTo>
                <a:lnTo>
                  <a:pt x="11593" y="749"/>
                </a:lnTo>
                <a:lnTo>
                  <a:pt x="11623" y="763"/>
                </a:lnTo>
                <a:lnTo>
                  <a:pt x="11651" y="781"/>
                </a:lnTo>
                <a:lnTo>
                  <a:pt x="11676" y="802"/>
                </a:lnTo>
                <a:lnTo>
                  <a:pt x="11699" y="825"/>
                </a:lnTo>
                <a:lnTo>
                  <a:pt x="11791" y="781"/>
                </a:lnTo>
                <a:lnTo>
                  <a:pt x="11883" y="749"/>
                </a:lnTo>
                <a:lnTo>
                  <a:pt x="11929" y="738"/>
                </a:lnTo>
                <a:lnTo>
                  <a:pt x="11975" y="731"/>
                </a:lnTo>
                <a:lnTo>
                  <a:pt x="12021" y="726"/>
                </a:lnTo>
                <a:lnTo>
                  <a:pt x="12067" y="724"/>
                </a:lnTo>
                <a:lnTo>
                  <a:pt x="12111" y="726"/>
                </a:lnTo>
                <a:lnTo>
                  <a:pt x="12152" y="731"/>
                </a:lnTo>
                <a:lnTo>
                  <a:pt x="12189" y="740"/>
                </a:lnTo>
                <a:lnTo>
                  <a:pt x="12223" y="753"/>
                </a:lnTo>
                <a:lnTo>
                  <a:pt x="12254" y="770"/>
                </a:lnTo>
                <a:lnTo>
                  <a:pt x="12281" y="790"/>
                </a:lnTo>
                <a:lnTo>
                  <a:pt x="12306" y="813"/>
                </a:lnTo>
                <a:lnTo>
                  <a:pt x="12325" y="839"/>
                </a:lnTo>
                <a:lnTo>
                  <a:pt x="12343" y="869"/>
                </a:lnTo>
                <a:lnTo>
                  <a:pt x="12359" y="904"/>
                </a:lnTo>
                <a:lnTo>
                  <a:pt x="12371" y="945"/>
                </a:lnTo>
                <a:lnTo>
                  <a:pt x="12382" y="989"/>
                </a:lnTo>
                <a:lnTo>
                  <a:pt x="12391" y="1040"/>
                </a:lnTo>
                <a:lnTo>
                  <a:pt x="12396" y="1095"/>
                </a:lnTo>
                <a:lnTo>
                  <a:pt x="12399" y="1154"/>
                </a:lnTo>
                <a:lnTo>
                  <a:pt x="12401" y="1218"/>
                </a:lnTo>
                <a:lnTo>
                  <a:pt x="12401" y="1763"/>
                </a:lnTo>
                <a:lnTo>
                  <a:pt x="12182" y="1763"/>
                </a:lnTo>
                <a:lnTo>
                  <a:pt x="12182" y="1225"/>
                </a:lnTo>
                <a:lnTo>
                  <a:pt x="12178" y="1147"/>
                </a:lnTo>
                <a:lnTo>
                  <a:pt x="12173" y="1084"/>
                </a:lnTo>
                <a:lnTo>
                  <a:pt x="12162" y="1031"/>
                </a:lnTo>
                <a:lnTo>
                  <a:pt x="12155" y="1010"/>
                </a:lnTo>
                <a:lnTo>
                  <a:pt x="12146" y="991"/>
                </a:lnTo>
                <a:lnTo>
                  <a:pt x="12138" y="975"/>
                </a:lnTo>
                <a:lnTo>
                  <a:pt x="12125" y="961"/>
                </a:lnTo>
                <a:lnTo>
                  <a:pt x="12111" y="948"/>
                </a:lnTo>
                <a:lnTo>
                  <a:pt x="12095" y="939"/>
                </a:lnTo>
                <a:lnTo>
                  <a:pt x="12077" y="932"/>
                </a:lnTo>
                <a:lnTo>
                  <a:pt x="12056" y="927"/>
                </a:lnTo>
                <a:lnTo>
                  <a:pt x="12033" y="924"/>
                </a:lnTo>
                <a:lnTo>
                  <a:pt x="12008" y="922"/>
                </a:lnTo>
                <a:lnTo>
                  <a:pt x="11961" y="925"/>
                </a:lnTo>
                <a:lnTo>
                  <a:pt x="11913" y="932"/>
                </a:lnTo>
                <a:lnTo>
                  <a:pt x="11862" y="945"/>
                </a:lnTo>
                <a:lnTo>
                  <a:pt x="11810" y="962"/>
                </a:lnTo>
                <a:lnTo>
                  <a:pt x="11775" y="976"/>
                </a:lnTo>
                <a:lnTo>
                  <a:pt x="11782" y="1008"/>
                </a:lnTo>
                <a:lnTo>
                  <a:pt x="11787" y="1063"/>
                </a:lnTo>
                <a:lnTo>
                  <a:pt x="11791" y="1139"/>
                </a:lnTo>
                <a:lnTo>
                  <a:pt x="11793" y="1237"/>
                </a:lnTo>
                <a:lnTo>
                  <a:pt x="11793" y="1763"/>
                </a:lnTo>
                <a:lnTo>
                  <a:pt x="11571" y="1763"/>
                </a:lnTo>
                <a:lnTo>
                  <a:pt x="11571" y="1241"/>
                </a:lnTo>
                <a:lnTo>
                  <a:pt x="11570" y="1158"/>
                </a:lnTo>
                <a:lnTo>
                  <a:pt x="11562" y="1087"/>
                </a:lnTo>
                <a:lnTo>
                  <a:pt x="11559" y="1059"/>
                </a:lnTo>
                <a:lnTo>
                  <a:pt x="11554" y="1033"/>
                </a:lnTo>
                <a:lnTo>
                  <a:pt x="11539" y="991"/>
                </a:lnTo>
                <a:lnTo>
                  <a:pt x="11529" y="975"/>
                </a:lnTo>
                <a:lnTo>
                  <a:pt x="11518" y="961"/>
                </a:lnTo>
                <a:lnTo>
                  <a:pt x="11504" y="948"/>
                </a:lnTo>
                <a:lnTo>
                  <a:pt x="11486" y="939"/>
                </a:lnTo>
                <a:lnTo>
                  <a:pt x="11469" y="932"/>
                </a:lnTo>
                <a:lnTo>
                  <a:pt x="11446" y="927"/>
                </a:lnTo>
                <a:lnTo>
                  <a:pt x="11423" y="924"/>
                </a:lnTo>
                <a:lnTo>
                  <a:pt x="11396" y="922"/>
                </a:lnTo>
                <a:lnTo>
                  <a:pt x="11347" y="925"/>
                </a:lnTo>
                <a:lnTo>
                  <a:pt x="11297" y="932"/>
                </a:lnTo>
                <a:lnTo>
                  <a:pt x="11251" y="945"/>
                </a:lnTo>
                <a:lnTo>
                  <a:pt x="11207" y="962"/>
                </a:lnTo>
                <a:lnTo>
                  <a:pt x="11177" y="975"/>
                </a:lnTo>
                <a:lnTo>
                  <a:pt x="11177" y="1763"/>
                </a:lnTo>
                <a:close/>
                <a:moveTo>
                  <a:pt x="13387" y="1579"/>
                </a:moveTo>
                <a:lnTo>
                  <a:pt x="13445" y="1574"/>
                </a:lnTo>
                <a:lnTo>
                  <a:pt x="13449" y="1738"/>
                </a:lnTo>
                <a:lnTo>
                  <a:pt x="13336" y="1759"/>
                </a:lnTo>
                <a:lnTo>
                  <a:pt x="13229" y="1773"/>
                </a:lnTo>
                <a:lnTo>
                  <a:pt x="13130" y="1782"/>
                </a:lnTo>
                <a:lnTo>
                  <a:pt x="13037" y="1785"/>
                </a:lnTo>
                <a:lnTo>
                  <a:pt x="12982" y="1784"/>
                </a:lnTo>
                <a:lnTo>
                  <a:pt x="12932" y="1777"/>
                </a:lnTo>
                <a:lnTo>
                  <a:pt x="12884" y="1768"/>
                </a:lnTo>
                <a:lnTo>
                  <a:pt x="12842" y="1754"/>
                </a:lnTo>
                <a:lnTo>
                  <a:pt x="12803" y="1736"/>
                </a:lnTo>
                <a:lnTo>
                  <a:pt x="12769" y="1715"/>
                </a:lnTo>
                <a:lnTo>
                  <a:pt x="12737" y="1690"/>
                </a:lnTo>
                <a:lnTo>
                  <a:pt x="12711" y="1660"/>
                </a:lnTo>
                <a:lnTo>
                  <a:pt x="12688" y="1629"/>
                </a:lnTo>
                <a:lnTo>
                  <a:pt x="12668" y="1590"/>
                </a:lnTo>
                <a:lnTo>
                  <a:pt x="12651" y="1547"/>
                </a:lnTo>
                <a:lnTo>
                  <a:pt x="12637" y="1500"/>
                </a:lnTo>
                <a:lnTo>
                  <a:pt x="12626" y="1449"/>
                </a:lnTo>
                <a:lnTo>
                  <a:pt x="12619" y="1392"/>
                </a:lnTo>
                <a:lnTo>
                  <a:pt x="12614" y="1331"/>
                </a:lnTo>
                <a:lnTo>
                  <a:pt x="12614" y="1265"/>
                </a:lnTo>
                <a:lnTo>
                  <a:pt x="12615" y="1200"/>
                </a:lnTo>
                <a:lnTo>
                  <a:pt x="12621" y="1139"/>
                </a:lnTo>
                <a:lnTo>
                  <a:pt x="12628" y="1082"/>
                </a:lnTo>
                <a:lnTo>
                  <a:pt x="12640" y="1029"/>
                </a:lnTo>
                <a:lnTo>
                  <a:pt x="12656" y="980"/>
                </a:lnTo>
                <a:lnTo>
                  <a:pt x="12676" y="936"/>
                </a:lnTo>
                <a:lnTo>
                  <a:pt x="12697" y="895"/>
                </a:lnTo>
                <a:lnTo>
                  <a:pt x="12711" y="878"/>
                </a:lnTo>
                <a:lnTo>
                  <a:pt x="12723" y="860"/>
                </a:lnTo>
                <a:lnTo>
                  <a:pt x="12753" y="828"/>
                </a:lnTo>
                <a:lnTo>
                  <a:pt x="12785" y="800"/>
                </a:lnTo>
                <a:lnTo>
                  <a:pt x="12822" y="777"/>
                </a:lnTo>
                <a:lnTo>
                  <a:pt x="12861" y="758"/>
                </a:lnTo>
                <a:lnTo>
                  <a:pt x="12906" y="744"/>
                </a:lnTo>
                <a:lnTo>
                  <a:pt x="12952" y="733"/>
                </a:lnTo>
                <a:lnTo>
                  <a:pt x="13001" y="728"/>
                </a:lnTo>
                <a:lnTo>
                  <a:pt x="13056" y="724"/>
                </a:lnTo>
                <a:lnTo>
                  <a:pt x="13107" y="726"/>
                </a:lnTo>
                <a:lnTo>
                  <a:pt x="13155" y="731"/>
                </a:lnTo>
                <a:lnTo>
                  <a:pt x="13201" y="742"/>
                </a:lnTo>
                <a:lnTo>
                  <a:pt x="13242" y="754"/>
                </a:lnTo>
                <a:lnTo>
                  <a:pt x="13281" y="770"/>
                </a:lnTo>
                <a:lnTo>
                  <a:pt x="13316" y="790"/>
                </a:lnTo>
                <a:lnTo>
                  <a:pt x="13348" y="814"/>
                </a:lnTo>
                <a:lnTo>
                  <a:pt x="13376" y="841"/>
                </a:lnTo>
                <a:lnTo>
                  <a:pt x="13389" y="857"/>
                </a:lnTo>
                <a:lnTo>
                  <a:pt x="13401" y="872"/>
                </a:lnTo>
                <a:lnTo>
                  <a:pt x="13424" y="906"/>
                </a:lnTo>
                <a:lnTo>
                  <a:pt x="13442" y="945"/>
                </a:lnTo>
                <a:lnTo>
                  <a:pt x="13456" y="987"/>
                </a:lnTo>
                <a:lnTo>
                  <a:pt x="13468" y="1031"/>
                </a:lnTo>
                <a:lnTo>
                  <a:pt x="13477" y="1080"/>
                </a:lnTo>
                <a:lnTo>
                  <a:pt x="13482" y="1133"/>
                </a:lnTo>
                <a:lnTo>
                  <a:pt x="13484" y="1190"/>
                </a:lnTo>
                <a:lnTo>
                  <a:pt x="13468" y="1348"/>
                </a:lnTo>
                <a:lnTo>
                  <a:pt x="12837" y="1348"/>
                </a:lnTo>
                <a:lnTo>
                  <a:pt x="12842" y="1406"/>
                </a:lnTo>
                <a:lnTo>
                  <a:pt x="12845" y="1433"/>
                </a:lnTo>
                <a:lnTo>
                  <a:pt x="12852" y="1458"/>
                </a:lnTo>
                <a:lnTo>
                  <a:pt x="12868" y="1500"/>
                </a:lnTo>
                <a:lnTo>
                  <a:pt x="12879" y="1518"/>
                </a:lnTo>
                <a:lnTo>
                  <a:pt x="12891" y="1533"/>
                </a:lnTo>
                <a:lnTo>
                  <a:pt x="12907" y="1547"/>
                </a:lnTo>
                <a:lnTo>
                  <a:pt x="12925" y="1558"/>
                </a:lnTo>
                <a:lnTo>
                  <a:pt x="12945" y="1569"/>
                </a:lnTo>
                <a:lnTo>
                  <a:pt x="12968" y="1577"/>
                </a:lnTo>
                <a:lnTo>
                  <a:pt x="12994" y="1584"/>
                </a:lnTo>
                <a:lnTo>
                  <a:pt x="13024" y="1588"/>
                </a:lnTo>
                <a:lnTo>
                  <a:pt x="13090" y="1592"/>
                </a:lnTo>
                <a:lnTo>
                  <a:pt x="13236" y="1590"/>
                </a:lnTo>
                <a:lnTo>
                  <a:pt x="13387" y="1579"/>
                </a:lnTo>
                <a:close/>
                <a:moveTo>
                  <a:pt x="13265" y="1177"/>
                </a:moveTo>
                <a:lnTo>
                  <a:pt x="13263" y="1109"/>
                </a:lnTo>
                <a:lnTo>
                  <a:pt x="13252" y="1050"/>
                </a:lnTo>
                <a:lnTo>
                  <a:pt x="13245" y="1026"/>
                </a:lnTo>
                <a:lnTo>
                  <a:pt x="13238" y="1005"/>
                </a:lnTo>
                <a:lnTo>
                  <a:pt x="13228" y="985"/>
                </a:lnTo>
                <a:lnTo>
                  <a:pt x="13217" y="969"/>
                </a:lnTo>
                <a:lnTo>
                  <a:pt x="13203" y="954"/>
                </a:lnTo>
                <a:lnTo>
                  <a:pt x="13189" y="941"/>
                </a:lnTo>
                <a:lnTo>
                  <a:pt x="13153" y="924"/>
                </a:lnTo>
                <a:lnTo>
                  <a:pt x="13132" y="917"/>
                </a:lnTo>
                <a:lnTo>
                  <a:pt x="13107" y="911"/>
                </a:lnTo>
                <a:lnTo>
                  <a:pt x="13056" y="908"/>
                </a:lnTo>
                <a:lnTo>
                  <a:pt x="13003" y="911"/>
                </a:lnTo>
                <a:lnTo>
                  <a:pt x="12978" y="917"/>
                </a:lnTo>
                <a:lnTo>
                  <a:pt x="12957" y="924"/>
                </a:lnTo>
                <a:lnTo>
                  <a:pt x="12918" y="943"/>
                </a:lnTo>
                <a:lnTo>
                  <a:pt x="12902" y="955"/>
                </a:lnTo>
                <a:lnTo>
                  <a:pt x="12888" y="971"/>
                </a:lnTo>
                <a:lnTo>
                  <a:pt x="12865" y="1006"/>
                </a:lnTo>
                <a:lnTo>
                  <a:pt x="12856" y="1029"/>
                </a:lnTo>
                <a:lnTo>
                  <a:pt x="12849" y="1054"/>
                </a:lnTo>
                <a:lnTo>
                  <a:pt x="12840" y="1110"/>
                </a:lnTo>
                <a:lnTo>
                  <a:pt x="12835" y="1177"/>
                </a:lnTo>
                <a:lnTo>
                  <a:pt x="13265" y="1177"/>
                </a:lnTo>
                <a:close/>
                <a:moveTo>
                  <a:pt x="13920" y="1763"/>
                </a:moveTo>
                <a:lnTo>
                  <a:pt x="13697" y="1763"/>
                </a:lnTo>
                <a:lnTo>
                  <a:pt x="13697" y="747"/>
                </a:lnTo>
                <a:lnTo>
                  <a:pt x="13918" y="747"/>
                </a:lnTo>
                <a:lnTo>
                  <a:pt x="13918" y="811"/>
                </a:lnTo>
                <a:lnTo>
                  <a:pt x="13990" y="774"/>
                </a:lnTo>
                <a:lnTo>
                  <a:pt x="14061" y="746"/>
                </a:lnTo>
                <a:lnTo>
                  <a:pt x="14132" y="730"/>
                </a:lnTo>
                <a:lnTo>
                  <a:pt x="14199" y="724"/>
                </a:lnTo>
                <a:lnTo>
                  <a:pt x="14247" y="726"/>
                </a:lnTo>
                <a:lnTo>
                  <a:pt x="14293" y="731"/>
                </a:lnTo>
                <a:lnTo>
                  <a:pt x="14334" y="742"/>
                </a:lnTo>
                <a:lnTo>
                  <a:pt x="14369" y="754"/>
                </a:lnTo>
                <a:lnTo>
                  <a:pt x="14403" y="770"/>
                </a:lnTo>
                <a:lnTo>
                  <a:pt x="14431" y="790"/>
                </a:lnTo>
                <a:lnTo>
                  <a:pt x="14456" y="814"/>
                </a:lnTo>
                <a:lnTo>
                  <a:pt x="14475" y="841"/>
                </a:lnTo>
                <a:lnTo>
                  <a:pt x="14493" y="871"/>
                </a:lnTo>
                <a:lnTo>
                  <a:pt x="14509" y="908"/>
                </a:lnTo>
                <a:lnTo>
                  <a:pt x="14521" y="946"/>
                </a:lnTo>
                <a:lnTo>
                  <a:pt x="14532" y="992"/>
                </a:lnTo>
                <a:lnTo>
                  <a:pt x="14541" y="1042"/>
                </a:lnTo>
                <a:lnTo>
                  <a:pt x="14546" y="1096"/>
                </a:lnTo>
                <a:lnTo>
                  <a:pt x="14550" y="1154"/>
                </a:lnTo>
                <a:lnTo>
                  <a:pt x="14551" y="1218"/>
                </a:lnTo>
                <a:lnTo>
                  <a:pt x="14551" y="1763"/>
                </a:lnTo>
                <a:lnTo>
                  <a:pt x="14332" y="1763"/>
                </a:lnTo>
                <a:lnTo>
                  <a:pt x="14332" y="1225"/>
                </a:lnTo>
                <a:lnTo>
                  <a:pt x="14328" y="1147"/>
                </a:lnTo>
                <a:lnTo>
                  <a:pt x="14321" y="1084"/>
                </a:lnTo>
                <a:lnTo>
                  <a:pt x="14311" y="1031"/>
                </a:lnTo>
                <a:lnTo>
                  <a:pt x="14295" y="991"/>
                </a:lnTo>
                <a:lnTo>
                  <a:pt x="14284" y="975"/>
                </a:lnTo>
                <a:lnTo>
                  <a:pt x="14272" y="961"/>
                </a:lnTo>
                <a:lnTo>
                  <a:pt x="14258" y="948"/>
                </a:lnTo>
                <a:lnTo>
                  <a:pt x="14242" y="939"/>
                </a:lnTo>
                <a:lnTo>
                  <a:pt x="14222" y="932"/>
                </a:lnTo>
                <a:lnTo>
                  <a:pt x="14199" y="927"/>
                </a:lnTo>
                <a:lnTo>
                  <a:pt x="14176" y="924"/>
                </a:lnTo>
                <a:lnTo>
                  <a:pt x="14150" y="922"/>
                </a:lnTo>
                <a:lnTo>
                  <a:pt x="14098" y="925"/>
                </a:lnTo>
                <a:lnTo>
                  <a:pt x="14047" y="932"/>
                </a:lnTo>
                <a:lnTo>
                  <a:pt x="13997" y="945"/>
                </a:lnTo>
                <a:lnTo>
                  <a:pt x="13950" y="962"/>
                </a:lnTo>
                <a:lnTo>
                  <a:pt x="13920" y="975"/>
                </a:lnTo>
                <a:lnTo>
                  <a:pt x="13920" y="17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0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80" r:id="rId24"/>
    <p:sldLayoutId id="2147483781" r:id="rId25"/>
    <p:sldLayoutId id="2147483782" r:id="rId26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7" orient="horz" pos="164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  <p15:guide id="15" pos="7469">
          <p15:clr>
            <a:srgbClr val="F26B43"/>
          </p15:clr>
        </p15:guide>
        <p15:guide id="16" pos="211">
          <p15:clr>
            <a:srgbClr val="F26B43"/>
          </p15:clr>
        </p15:guide>
        <p15:guide id="17" orient="horz" pos="379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964" y="260351"/>
            <a:ext cx="11522074" cy="576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964" y="1412776"/>
            <a:ext cx="11522074" cy="4608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6th</a:t>
            </a:r>
          </a:p>
          <a:p>
            <a:pPr lvl="6"/>
            <a:r>
              <a:rPr lang="en-US" noProof="0" dirty="0"/>
              <a:t>7th </a:t>
            </a:r>
          </a:p>
          <a:p>
            <a:pPr lvl="7"/>
            <a:r>
              <a:rPr lang="en-US" noProof="0" dirty="0"/>
              <a:t>8th </a:t>
            </a:r>
          </a:p>
          <a:p>
            <a:pPr lvl="8"/>
            <a:r>
              <a:rPr lang="en-US" noProof="0" dirty="0"/>
              <a:t>9th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2384" y="6381328"/>
            <a:ext cx="1728391" cy="2170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8612CCD-EE8F-41A3-8E07-9B5852E14BAE}" type="datetime3">
              <a:rPr lang="en-US" smtClean="0"/>
              <a:t>21 November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5913" y="6381329"/>
            <a:ext cx="6696472" cy="216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0775" y="6381328"/>
            <a:ext cx="576263" cy="2163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683D178-98AA-4574-9EAA-8EB007C551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(c)" hidden="1">
            <a:extLst>
              <a:ext uri="{FF2B5EF4-FFF2-40B4-BE49-F238E27FC236}">
                <a16:creationId xmlns:a16="http://schemas.microsoft.com/office/drawing/2014/main" id="{7663D930-5DA0-4A6B-853E-BFCE7001B254}"/>
              </a:ext>
            </a:extLst>
          </p:cNvPr>
          <p:cNvSpPr txBox="1"/>
          <p:nvPr userDrawn="1"/>
        </p:nvSpPr>
        <p:spPr>
          <a:xfrm>
            <a:off x="11940030" y="6891795"/>
            <a:ext cx="24526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qt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200" baseline="0" dirty="0" err="1">
                <a:solidFill>
                  <a:schemeClr val="bg1"/>
                </a:solidFill>
                <a:latin typeface="+mn-lt"/>
              </a:rPr>
              <a:t>company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(logo)" descr="Z:\GRW (grow)\logot\copyright_grow.png" hidden="1">
            <a:extLst>
              <a:ext uri="{FF2B5EF4-FFF2-40B4-BE49-F238E27FC236}">
                <a16:creationId xmlns:a16="http://schemas.microsoft.com/office/drawing/2014/main" id="{E601D979-B9D8-4376-8EDA-B75676E7E0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6DC0EB30-4B5A-CF59-2740-E782A47848E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34963" y="6381650"/>
            <a:ext cx="1804410" cy="216000"/>
          </a:xfrm>
          <a:custGeom>
            <a:avLst/>
            <a:gdLst>
              <a:gd name="T0" fmla="*/ 6472 w 6683"/>
              <a:gd name="T1" fmla="*/ 343 h 800"/>
              <a:gd name="T2" fmla="*/ 6463 w 6683"/>
              <a:gd name="T3" fmla="*/ 624 h 800"/>
              <a:gd name="T4" fmla="*/ 6390 w 6683"/>
              <a:gd name="T5" fmla="*/ 347 h 800"/>
              <a:gd name="T6" fmla="*/ 6576 w 6683"/>
              <a:gd name="T7" fmla="*/ 260 h 800"/>
              <a:gd name="T8" fmla="*/ 6456 w 6683"/>
              <a:gd name="T9" fmla="*/ 498 h 800"/>
              <a:gd name="T10" fmla="*/ 497 w 6683"/>
              <a:gd name="T11" fmla="*/ 800 h 800"/>
              <a:gd name="T12" fmla="*/ 627 w 6683"/>
              <a:gd name="T13" fmla="*/ 348 h 800"/>
              <a:gd name="T14" fmla="*/ 453 w 6683"/>
              <a:gd name="T15" fmla="*/ 124 h 800"/>
              <a:gd name="T16" fmla="*/ 232 w 6683"/>
              <a:gd name="T17" fmla="*/ 292 h 800"/>
              <a:gd name="T18" fmla="*/ 312 w 6683"/>
              <a:gd name="T19" fmla="*/ 608 h 800"/>
              <a:gd name="T20" fmla="*/ 808 w 6683"/>
              <a:gd name="T21" fmla="*/ 559 h 800"/>
              <a:gd name="T22" fmla="*/ 725 w 6683"/>
              <a:gd name="T23" fmla="*/ 587 h 800"/>
              <a:gd name="T24" fmla="*/ 512 w 6683"/>
              <a:gd name="T25" fmla="*/ 227 h 800"/>
              <a:gd name="T26" fmla="*/ 484 w 6683"/>
              <a:gd name="T27" fmla="*/ 552 h 800"/>
              <a:gd name="T28" fmla="*/ 312 w 6683"/>
              <a:gd name="T29" fmla="*/ 446 h 800"/>
              <a:gd name="T30" fmla="*/ 1572 w 6683"/>
              <a:gd name="T31" fmla="*/ 632 h 800"/>
              <a:gd name="T32" fmla="*/ 1378 w 6683"/>
              <a:gd name="T33" fmla="*/ 469 h 800"/>
              <a:gd name="T34" fmla="*/ 1451 w 6683"/>
              <a:gd name="T35" fmla="*/ 153 h 800"/>
              <a:gd name="T36" fmla="*/ 1723 w 6683"/>
              <a:gd name="T37" fmla="*/ 178 h 800"/>
              <a:gd name="T38" fmla="*/ 1735 w 6683"/>
              <a:gd name="T39" fmla="*/ 562 h 800"/>
              <a:gd name="T40" fmla="*/ 1541 w 6683"/>
              <a:gd name="T41" fmla="*/ 560 h 800"/>
              <a:gd name="T42" fmla="*/ 1691 w 6683"/>
              <a:gd name="T43" fmla="*/ 381 h 800"/>
              <a:gd name="T44" fmla="*/ 1527 w 6683"/>
              <a:gd name="T45" fmla="*/ 199 h 800"/>
              <a:gd name="T46" fmla="*/ 2064 w 6683"/>
              <a:gd name="T47" fmla="*/ 264 h 800"/>
              <a:gd name="T48" fmla="*/ 1851 w 6683"/>
              <a:gd name="T49" fmla="*/ 554 h 800"/>
              <a:gd name="T50" fmla="*/ 2000 w 6683"/>
              <a:gd name="T51" fmla="*/ 561 h 800"/>
              <a:gd name="T52" fmla="*/ 2452 w 6683"/>
              <a:gd name="T53" fmla="*/ 622 h 800"/>
              <a:gd name="T54" fmla="*/ 2205 w 6683"/>
              <a:gd name="T55" fmla="*/ 568 h 800"/>
              <a:gd name="T56" fmla="*/ 2410 w 6683"/>
              <a:gd name="T57" fmla="*/ 368 h 800"/>
              <a:gd name="T58" fmla="*/ 2330 w 6683"/>
              <a:gd name="T59" fmla="*/ 257 h 800"/>
              <a:gd name="T60" fmla="*/ 2321 w 6683"/>
              <a:gd name="T61" fmla="*/ 465 h 800"/>
              <a:gd name="T62" fmla="*/ 2321 w 6683"/>
              <a:gd name="T63" fmla="*/ 568 h 800"/>
              <a:gd name="T64" fmla="*/ 2985 w 6683"/>
              <a:gd name="T65" fmla="*/ 510 h 800"/>
              <a:gd name="T66" fmla="*/ 2944 w 6683"/>
              <a:gd name="T67" fmla="*/ 616 h 800"/>
              <a:gd name="T68" fmla="*/ 3292 w 6683"/>
              <a:gd name="T69" fmla="*/ 557 h 800"/>
              <a:gd name="T70" fmla="*/ 4221 w 6683"/>
              <a:gd name="T71" fmla="*/ 327 h 800"/>
              <a:gd name="T72" fmla="*/ 4246 w 6683"/>
              <a:gd name="T73" fmla="*/ 410 h 800"/>
              <a:gd name="T74" fmla="*/ 4330 w 6683"/>
              <a:gd name="T75" fmla="*/ 598 h 800"/>
              <a:gd name="T76" fmla="*/ 4258 w 6683"/>
              <a:gd name="T77" fmla="*/ 555 h 800"/>
              <a:gd name="T78" fmla="*/ 4149 w 6683"/>
              <a:gd name="T79" fmla="*/ 465 h 800"/>
              <a:gd name="T80" fmla="*/ 4097 w 6683"/>
              <a:gd name="T81" fmla="*/ 300 h 800"/>
              <a:gd name="T82" fmla="*/ 4506 w 6683"/>
              <a:gd name="T83" fmla="*/ 330 h 800"/>
              <a:gd name="T84" fmla="*/ 4609 w 6683"/>
              <a:gd name="T85" fmla="*/ 419 h 800"/>
              <a:gd name="T86" fmla="*/ 4623 w 6683"/>
              <a:gd name="T87" fmla="*/ 617 h 800"/>
              <a:gd name="T88" fmla="*/ 4593 w 6683"/>
              <a:gd name="T89" fmla="*/ 547 h 800"/>
              <a:gd name="T90" fmla="*/ 4451 w 6683"/>
              <a:gd name="T91" fmla="*/ 457 h 800"/>
              <a:gd name="T92" fmla="*/ 4446 w 6683"/>
              <a:gd name="T93" fmla="*/ 278 h 800"/>
              <a:gd name="T94" fmla="*/ 4871 w 6683"/>
              <a:gd name="T95" fmla="*/ 632 h 800"/>
              <a:gd name="T96" fmla="*/ 4817 w 6683"/>
              <a:gd name="T97" fmla="*/ 507 h 800"/>
              <a:gd name="T98" fmla="*/ 5191 w 6683"/>
              <a:gd name="T99" fmla="*/ 264 h 800"/>
              <a:gd name="T100" fmla="*/ 5642 w 6683"/>
              <a:gd name="T101" fmla="*/ 566 h 800"/>
              <a:gd name="T102" fmla="*/ 5400 w 6683"/>
              <a:gd name="T103" fmla="*/ 625 h 800"/>
              <a:gd name="T104" fmla="*/ 5385 w 6683"/>
              <a:gd name="T105" fmla="*/ 427 h 800"/>
              <a:gd name="T106" fmla="*/ 5502 w 6683"/>
              <a:gd name="T107" fmla="*/ 323 h 800"/>
              <a:gd name="T108" fmla="*/ 5610 w 6683"/>
              <a:gd name="T109" fmla="*/ 296 h 800"/>
              <a:gd name="T110" fmla="*/ 5419 w 6683"/>
              <a:gd name="T111" fmla="*/ 530 h 800"/>
              <a:gd name="T112" fmla="*/ 5830 w 6683"/>
              <a:gd name="T113" fmla="*/ 268 h 800"/>
              <a:gd name="T114" fmla="*/ 6009 w 6683"/>
              <a:gd name="T115" fmla="*/ 351 h 800"/>
              <a:gd name="T116" fmla="*/ 5864 w 6683"/>
              <a:gd name="T117" fmla="*/ 326 h 800"/>
              <a:gd name="T118" fmla="*/ 6195 w 6683"/>
              <a:gd name="T119" fmla="*/ 336 h 800"/>
              <a:gd name="T120" fmla="*/ 6194 w 6683"/>
              <a:gd name="T121" fmla="*/ 552 h 800"/>
              <a:gd name="T122" fmla="*/ 6102 w 6683"/>
              <a:gd name="T123" fmla="*/ 576 h 800"/>
              <a:gd name="T124" fmla="*/ 6122 w 6683"/>
              <a:gd name="T125" fmla="*/ 28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3" h="800">
                <a:moveTo>
                  <a:pt x="6606" y="417"/>
                </a:moveTo>
                <a:lnTo>
                  <a:pt x="6606" y="404"/>
                </a:lnTo>
                <a:lnTo>
                  <a:pt x="6605" y="392"/>
                </a:lnTo>
                <a:lnTo>
                  <a:pt x="6604" y="381"/>
                </a:lnTo>
                <a:lnTo>
                  <a:pt x="6602" y="371"/>
                </a:lnTo>
                <a:lnTo>
                  <a:pt x="6600" y="363"/>
                </a:lnTo>
                <a:lnTo>
                  <a:pt x="6598" y="359"/>
                </a:lnTo>
                <a:lnTo>
                  <a:pt x="6597" y="355"/>
                </a:lnTo>
                <a:lnTo>
                  <a:pt x="6593" y="348"/>
                </a:lnTo>
                <a:lnTo>
                  <a:pt x="6589" y="342"/>
                </a:lnTo>
                <a:lnTo>
                  <a:pt x="6585" y="337"/>
                </a:lnTo>
                <a:lnTo>
                  <a:pt x="6579" y="333"/>
                </a:lnTo>
                <a:lnTo>
                  <a:pt x="6573" y="329"/>
                </a:lnTo>
                <a:lnTo>
                  <a:pt x="6567" y="326"/>
                </a:lnTo>
                <a:lnTo>
                  <a:pt x="6559" y="324"/>
                </a:lnTo>
                <a:lnTo>
                  <a:pt x="6551" y="322"/>
                </a:lnTo>
                <a:lnTo>
                  <a:pt x="6542" y="321"/>
                </a:lnTo>
                <a:lnTo>
                  <a:pt x="6532" y="321"/>
                </a:lnTo>
                <a:lnTo>
                  <a:pt x="6522" y="321"/>
                </a:lnTo>
                <a:lnTo>
                  <a:pt x="6513" y="322"/>
                </a:lnTo>
                <a:lnTo>
                  <a:pt x="6505" y="324"/>
                </a:lnTo>
                <a:lnTo>
                  <a:pt x="6497" y="327"/>
                </a:lnTo>
                <a:lnTo>
                  <a:pt x="6489" y="330"/>
                </a:lnTo>
                <a:lnTo>
                  <a:pt x="6483" y="334"/>
                </a:lnTo>
                <a:lnTo>
                  <a:pt x="6477" y="338"/>
                </a:lnTo>
                <a:lnTo>
                  <a:pt x="6475" y="341"/>
                </a:lnTo>
                <a:lnTo>
                  <a:pt x="6472" y="343"/>
                </a:lnTo>
                <a:lnTo>
                  <a:pt x="6470" y="346"/>
                </a:lnTo>
                <a:lnTo>
                  <a:pt x="6468" y="349"/>
                </a:lnTo>
                <a:lnTo>
                  <a:pt x="6464" y="356"/>
                </a:lnTo>
                <a:lnTo>
                  <a:pt x="6461" y="364"/>
                </a:lnTo>
                <a:lnTo>
                  <a:pt x="6459" y="373"/>
                </a:lnTo>
                <a:lnTo>
                  <a:pt x="6456" y="382"/>
                </a:lnTo>
                <a:lnTo>
                  <a:pt x="6456" y="388"/>
                </a:lnTo>
                <a:lnTo>
                  <a:pt x="6455" y="393"/>
                </a:lnTo>
                <a:lnTo>
                  <a:pt x="6454" y="404"/>
                </a:lnTo>
                <a:lnTo>
                  <a:pt x="6453" y="417"/>
                </a:lnTo>
                <a:lnTo>
                  <a:pt x="6606" y="417"/>
                </a:lnTo>
                <a:close/>
                <a:moveTo>
                  <a:pt x="6650" y="559"/>
                </a:moveTo>
                <a:lnTo>
                  <a:pt x="6670" y="557"/>
                </a:lnTo>
                <a:lnTo>
                  <a:pt x="6671" y="615"/>
                </a:lnTo>
                <a:lnTo>
                  <a:pt x="6651" y="619"/>
                </a:lnTo>
                <a:lnTo>
                  <a:pt x="6631" y="623"/>
                </a:lnTo>
                <a:lnTo>
                  <a:pt x="6594" y="628"/>
                </a:lnTo>
                <a:lnTo>
                  <a:pt x="6576" y="630"/>
                </a:lnTo>
                <a:lnTo>
                  <a:pt x="6559" y="631"/>
                </a:lnTo>
                <a:lnTo>
                  <a:pt x="6542" y="632"/>
                </a:lnTo>
                <a:lnTo>
                  <a:pt x="6526" y="632"/>
                </a:lnTo>
                <a:lnTo>
                  <a:pt x="6516" y="632"/>
                </a:lnTo>
                <a:lnTo>
                  <a:pt x="6506" y="631"/>
                </a:lnTo>
                <a:lnTo>
                  <a:pt x="6488" y="629"/>
                </a:lnTo>
                <a:lnTo>
                  <a:pt x="6479" y="628"/>
                </a:lnTo>
                <a:lnTo>
                  <a:pt x="6471" y="626"/>
                </a:lnTo>
                <a:lnTo>
                  <a:pt x="6463" y="624"/>
                </a:lnTo>
                <a:lnTo>
                  <a:pt x="6456" y="621"/>
                </a:lnTo>
                <a:lnTo>
                  <a:pt x="6449" y="618"/>
                </a:lnTo>
                <a:lnTo>
                  <a:pt x="6442" y="615"/>
                </a:lnTo>
                <a:lnTo>
                  <a:pt x="6436" y="611"/>
                </a:lnTo>
                <a:lnTo>
                  <a:pt x="6430" y="607"/>
                </a:lnTo>
                <a:lnTo>
                  <a:pt x="6425" y="603"/>
                </a:lnTo>
                <a:lnTo>
                  <a:pt x="6419" y="598"/>
                </a:lnTo>
                <a:lnTo>
                  <a:pt x="6414" y="593"/>
                </a:lnTo>
                <a:lnTo>
                  <a:pt x="6410" y="588"/>
                </a:lnTo>
                <a:lnTo>
                  <a:pt x="6406" y="582"/>
                </a:lnTo>
                <a:lnTo>
                  <a:pt x="6402" y="576"/>
                </a:lnTo>
                <a:lnTo>
                  <a:pt x="6398" y="570"/>
                </a:lnTo>
                <a:lnTo>
                  <a:pt x="6395" y="563"/>
                </a:lnTo>
                <a:lnTo>
                  <a:pt x="6391" y="556"/>
                </a:lnTo>
                <a:lnTo>
                  <a:pt x="6389" y="548"/>
                </a:lnTo>
                <a:lnTo>
                  <a:pt x="6384" y="531"/>
                </a:lnTo>
                <a:lnTo>
                  <a:pt x="6382" y="522"/>
                </a:lnTo>
                <a:lnTo>
                  <a:pt x="6380" y="513"/>
                </a:lnTo>
                <a:lnTo>
                  <a:pt x="6377" y="493"/>
                </a:lnTo>
                <a:lnTo>
                  <a:pt x="6375" y="471"/>
                </a:lnTo>
                <a:lnTo>
                  <a:pt x="6375" y="448"/>
                </a:lnTo>
                <a:lnTo>
                  <a:pt x="6376" y="425"/>
                </a:lnTo>
                <a:lnTo>
                  <a:pt x="6377" y="403"/>
                </a:lnTo>
                <a:lnTo>
                  <a:pt x="6379" y="393"/>
                </a:lnTo>
                <a:lnTo>
                  <a:pt x="6380" y="383"/>
                </a:lnTo>
                <a:lnTo>
                  <a:pt x="6385" y="364"/>
                </a:lnTo>
                <a:lnTo>
                  <a:pt x="6390" y="347"/>
                </a:lnTo>
                <a:lnTo>
                  <a:pt x="6393" y="339"/>
                </a:lnTo>
                <a:lnTo>
                  <a:pt x="6397" y="331"/>
                </a:lnTo>
                <a:lnTo>
                  <a:pt x="6401" y="324"/>
                </a:lnTo>
                <a:lnTo>
                  <a:pt x="6405" y="317"/>
                </a:lnTo>
                <a:lnTo>
                  <a:pt x="6409" y="310"/>
                </a:lnTo>
                <a:lnTo>
                  <a:pt x="6414" y="304"/>
                </a:lnTo>
                <a:lnTo>
                  <a:pt x="6419" y="298"/>
                </a:lnTo>
                <a:lnTo>
                  <a:pt x="6424" y="293"/>
                </a:lnTo>
                <a:lnTo>
                  <a:pt x="6430" y="288"/>
                </a:lnTo>
                <a:lnTo>
                  <a:pt x="6436" y="283"/>
                </a:lnTo>
                <a:lnTo>
                  <a:pt x="6442" y="279"/>
                </a:lnTo>
                <a:lnTo>
                  <a:pt x="6449" y="275"/>
                </a:lnTo>
                <a:lnTo>
                  <a:pt x="6456" y="271"/>
                </a:lnTo>
                <a:lnTo>
                  <a:pt x="6463" y="268"/>
                </a:lnTo>
                <a:lnTo>
                  <a:pt x="6470" y="265"/>
                </a:lnTo>
                <a:lnTo>
                  <a:pt x="6478" y="263"/>
                </a:lnTo>
                <a:lnTo>
                  <a:pt x="6486" y="261"/>
                </a:lnTo>
                <a:lnTo>
                  <a:pt x="6495" y="259"/>
                </a:lnTo>
                <a:lnTo>
                  <a:pt x="6504" y="258"/>
                </a:lnTo>
                <a:lnTo>
                  <a:pt x="6513" y="257"/>
                </a:lnTo>
                <a:lnTo>
                  <a:pt x="6523" y="256"/>
                </a:lnTo>
                <a:lnTo>
                  <a:pt x="6532" y="256"/>
                </a:lnTo>
                <a:lnTo>
                  <a:pt x="6541" y="256"/>
                </a:lnTo>
                <a:lnTo>
                  <a:pt x="6550" y="257"/>
                </a:lnTo>
                <a:lnTo>
                  <a:pt x="6559" y="258"/>
                </a:lnTo>
                <a:lnTo>
                  <a:pt x="6568" y="259"/>
                </a:lnTo>
                <a:lnTo>
                  <a:pt x="6576" y="260"/>
                </a:lnTo>
                <a:lnTo>
                  <a:pt x="6584" y="262"/>
                </a:lnTo>
                <a:lnTo>
                  <a:pt x="6591" y="264"/>
                </a:lnTo>
                <a:lnTo>
                  <a:pt x="6598" y="267"/>
                </a:lnTo>
                <a:lnTo>
                  <a:pt x="6612" y="272"/>
                </a:lnTo>
                <a:lnTo>
                  <a:pt x="6624" y="279"/>
                </a:lnTo>
                <a:lnTo>
                  <a:pt x="6630" y="283"/>
                </a:lnTo>
                <a:lnTo>
                  <a:pt x="6636" y="288"/>
                </a:lnTo>
                <a:lnTo>
                  <a:pt x="6641" y="292"/>
                </a:lnTo>
                <a:lnTo>
                  <a:pt x="6646" y="297"/>
                </a:lnTo>
                <a:lnTo>
                  <a:pt x="6650" y="303"/>
                </a:lnTo>
                <a:lnTo>
                  <a:pt x="6654" y="308"/>
                </a:lnTo>
                <a:lnTo>
                  <a:pt x="6658" y="314"/>
                </a:lnTo>
                <a:lnTo>
                  <a:pt x="6662" y="321"/>
                </a:lnTo>
                <a:lnTo>
                  <a:pt x="6669" y="334"/>
                </a:lnTo>
                <a:lnTo>
                  <a:pt x="6671" y="341"/>
                </a:lnTo>
                <a:lnTo>
                  <a:pt x="6674" y="349"/>
                </a:lnTo>
                <a:lnTo>
                  <a:pt x="6678" y="365"/>
                </a:lnTo>
                <a:lnTo>
                  <a:pt x="6680" y="374"/>
                </a:lnTo>
                <a:lnTo>
                  <a:pt x="6681" y="382"/>
                </a:lnTo>
                <a:lnTo>
                  <a:pt x="6682" y="392"/>
                </a:lnTo>
                <a:lnTo>
                  <a:pt x="6683" y="401"/>
                </a:lnTo>
                <a:lnTo>
                  <a:pt x="6683" y="411"/>
                </a:lnTo>
                <a:lnTo>
                  <a:pt x="6683" y="421"/>
                </a:lnTo>
                <a:lnTo>
                  <a:pt x="6678" y="477"/>
                </a:lnTo>
                <a:lnTo>
                  <a:pt x="6454" y="477"/>
                </a:lnTo>
                <a:lnTo>
                  <a:pt x="6455" y="488"/>
                </a:lnTo>
                <a:lnTo>
                  <a:pt x="6456" y="498"/>
                </a:lnTo>
                <a:lnTo>
                  <a:pt x="6457" y="507"/>
                </a:lnTo>
                <a:lnTo>
                  <a:pt x="6458" y="512"/>
                </a:lnTo>
                <a:lnTo>
                  <a:pt x="6459" y="516"/>
                </a:lnTo>
                <a:lnTo>
                  <a:pt x="6462" y="524"/>
                </a:lnTo>
                <a:lnTo>
                  <a:pt x="6465" y="531"/>
                </a:lnTo>
                <a:lnTo>
                  <a:pt x="6469" y="537"/>
                </a:lnTo>
                <a:lnTo>
                  <a:pt x="6471" y="540"/>
                </a:lnTo>
                <a:lnTo>
                  <a:pt x="6474" y="543"/>
                </a:lnTo>
                <a:lnTo>
                  <a:pt x="6479" y="548"/>
                </a:lnTo>
                <a:lnTo>
                  <a:pt x="6485" y="552"/>
                </a:lnTo>
                <a:lnTo>
                  <a:pt x="6492" y="555"/>
                </a:lnTo>
                <a:lnTo>
                  <a:pt x="6501" y="558"/>
                </a:lnTo>
                <a:lnTo>
                  <a:pt x="6506" y="560"/>
                </a:lnTo>
                <a:lnTo>
                  <a:pt x="6511" y="561"/>
                </a:lnTo>
                <a:lnTo>
                  <a:pt x="6521" y="562"/>
                </a:lnTo>
                <a:lnTo>
                  <a:pt x="6532" y="563"/>
                </a:lnTo>
                <a:lnTo>
                  <a:pt x="6544" y="564"/>
                </a:lnTo>
                <a:lnTo>
                  <a:pt x="6570" y="563"/>
                </a:lnTo>
                <a:lnTo>
                  <a:pt x="6596" y="563"/>
                </a:lnTo>
                <a:lnTo>
                  <a:pt x="6623" y="561"/>
                </a:lnTo>
                <a:lnTo>
                  <a:pt x="6650" y="559"/>
                </a:lnTo>
                <a:close/>
                <a:moveTo>
                  <a:pt x="128" y="0"/>
                </a:moveTo>
                <a:lnTo>
                  <a:pt x="626" y="0"/>
                </a:lnTo>
                <a:lnTo>
                  <a:pt x="1123" y="0"/>
                </a:lnTo>
                <a:lnTo>
                  <a:pt x="1123" y="672"/>
                </a:lnTo>
                <a:lnTo>
                  <a:pt x="995" y="800"/>
                </a:lnTo>
                <a:lnTo>
                  <a:pt x="497" y="800"/>
                </a:lnTo>
                <a:lnTo>
                  <a:pt x="0" y="800"/>
                </a:lnTo>
                <a:lnTo>
                  <a:pt x="0" y="128"/>
                </a:lnTo>
                <a:lnTo>
                  <a:pt x="128" y="0"/>
                </a:lnTo>
                <a:close/>
                <a:moveTo>
                  <a:pt x="609" y="698"/>
                </a:moveTo>
                <a:lnTo>
                  <a:pt x="548" y="601"/>
                </a:lnTo>
                <a:lnTo>
                  <a:pt x="553" y="597"/>
                </a:lnTo>
                <a:lnTo>
                  <a:pt x="559" y="594"/>
                </a:lnTo>
                <a:lnTo>
                  <a:pt x="564" y="590"/>
                </a:lnTo>
                <a:lnTo>
                  <a:pt x="568" y="585"/>
                </a:lnTo>
                <a:lnTo>
                  <a:pt x="573" y="581"/>
                </a:lnTo>
                <a:lnTo>
                  <a:pt x="577" y="576"/>
                </a:lnTo>
                <a:lnTo>
                  <a:pt x="585" y="567"/>
                </a:lnTo>
                <a:lnTo>
                  <a:pt x="592" y="556"/>
                </a:lnTo>
                <a:lnTo>
                  <a:pt x="598" y="545"/>
                </a:lnTo>
                <a:lnTo>
                  <a:pt x="604" y="533"/>
                </a:lnTo>
                <a:lnTo>
                  <a:pt x="609" y="520"/>
                </a:lnTo>
                <a:lnTo>
                  <a:pt x="613" y="506"/>
                </a:lnTo>
                <a:lnTo>
                  <a:pt x="617" y="491"/>
                </a:lnTo>
                <a:lnTo>
                  <a:pt x="620" y="475"/>
                </a:lnTo>
                <a:lnTo>
                  <a:pt x="623" y="458"/>
                </a:lnTo>
                <a:lnTo>
                  <a:pt x="625" y="440"/>
                </a:lnTo>
                <a:lnTo>
                  <a:pt x="626" y="421"/>
                </a:lnTo>
                <a:lnTo>
                  <a:pt x="627" y="411"/>
                </a:lnTo>
                <a:lnTo>
                  <a:pt x="627" y="401"/>
                </a:lnTo>
                <a:lnTo>
                  <a:pt x="627" y="380"/>
                </a:lnTo>
                <a:lnTo>
                  <a:pt x="627" y="364"/>
                </a:lnTo>
                <a:lnTo>
                  <a:pt x="627" y="348"/>
                </a:lnTo>
                <a:lnTo>
                  <a:pt x="625" y="319"/>
                </a:lnTo>
                <a:lnTo>
                  <a:pt x="623" y="305"/>
                </a:lnTo>
                <a:lnTo>
                  <a:pt x="621" y="291"/>
                </a:lnTo>
                <a:lnTo>
                  <a:pt x="619" y="278"/>
                </a:lnTo>
                <a:lnTo>
                  <a:pt x="616" y="266"/>
                </a:lnTo>
                <a:lnTo>
                  <a:pt x="613" y="254"/>
                </a:lnTo>
                <a:lnTo>
                  <a:pt x="610" y="243"/>
                </a:lnTo>
                <a:lnTo>
                  <a:pt x="606" y="232"/>
                </a:lnTo>
                <a:lnTo>
                  <a:pt x="602" y="222"/>
                </a:lnTo>
                <a:lnTo>
                  <a:pt x="598" y="212"/>
                </a:lnTo>
                <a:lnTo>
                  <a:pt x="593" y="203"/>
                </a:lnTo>
                <a:lnTo>
                  <a:pt x="588" y="194"/>
                </a:lnTo>
                <a:lnTo>
                  <a:pt x="583" y="186"/>
                </a:lnTo>
                <a:lnTo>
                  <a:pt x="577" y="178"/>
                </a:lnTo>
                <a:lnTo>
                  <a:pt x="571" y="171"/>
                </a:lnTo>
                <a:lnTo>
                  <a:pt x="564" y="165"/>
                </a:lnTo>
                <a:lnTo>
                  <a:pt x="555" y="158"/>
                </a:lnTo>
                <a:lnTo>
                  <a:pt x="547" y="153"/>
                </a:lnTo>
                <a:lnTo>
                  <a:pt x="539" y="148"/>
                </a:lnTo>
                <a:lnTo>
                  <a:pt x="530" y="143"/>
                </a:lnTo>
                <a:lnTo>
                  <a:pt x="521" y="139"/>
                </a:lnTo>
                <a:lnTo>
                  <a:pt x="511" y="135"/>
                </a:lnTo>
                <a:lnTo>
                  <a:pt x="500" y="132"/>
                </a:lnTo>
                <a:lnTo>
                  <a:pt x="489" y="129"/>
                </a:lnTo>
                <a:lnTo>
                  <a:pt x="478" y="127"/>
                </a:lnTo>
                <a:lnTo>
                  <a:pt x="466" y="125"/>
                </a:lnTo>
                <a:lnTo>
                  <a:pt x="453" y="124"/>
                </a:lnTo>
                <a:lnTo>
                  <a:pt x="440" y="123"/>
                </a:lnTo>
                <a:lnTo>
                  <a:pt x="426" y="123"/>
                </a:lnTo>
                <a:lnTo>
                  <a:pt x="413" y="123"/>
                </a:lnTo>
                <a:lnTo>
                  <a:pt x="400" y="124"/>
                </a:lnTo>
                <a:lnTo>
                  <a:pt x="387" y="125"/>
                </a:lnTo>
                <a:lnTo>
                  <a:pt x="375" y="127"/>
                </a:lnTo>
                <a:lnTo>
                  <a:pt x="363" y="129"/>
                </a:lnTo>
                <a:lnTo>
                  <a:pt x="352" y="132"/>
                </a:lnTo>
                <a:lnTo>
                  <a:pt x="342" y="135"/>
                </a:lnTo>
                <a:lnTo>
                  <a:pt x="332" y="139"/>
                </a:lnTo>
                <a:lnTo>
                  <a:pt x="322" y="143"/>
                </a:lnTo>
                <a:lnTo>
                  <a:pt x="313" y="148"/>
                </a:lnTo>
                <a:lnTo>
                  <a:pt x="305" y="153"/>
                </a:lnTo>
                <a:lnTo>
                  <a:pt x="297" y="159"/>
                </a:lnTo>
                <a:lnTo>
                  <a:pt x="290" y="165"/>
                </a:lnTo>
                <a:lnTo>
                  <a:pt x="283" y="172"/>
                </a:lnTo>
                <a:lnTo>
                  <a:pt x="276" y="179"/>
                </a:lnTo>
                <a:lnTo>
                  <a:pt x="270" y="186"/>
                </a:lnTo>
                <a:lnTo>
                  <a:pt x="265" y="195"/>
                </a:lnTo>
                <a:lnTo>
                  <a:pt x="260" y="203"/>
                </a:lnTo>
                <a:lnTo>
                  <a:pt x="255" y="212"/>
                </a:lnTo>
                <a:lnTo>
                  <a:pt x="251" y="222"/>
                </a:lnTo>
                <a:lnTo>
                  <a:pt x="247" y="233"/>
                </a:lnTo>
                <a:lnTo>
                  <a:pt x="243" y="243"/>
                </a:lnTo>
                <a:lnTo>
                  <a:pt x="240" y="255"/>
                </a:lnTo>
                <a:lnTo>
                  <a:pt x="237" y="267"/>
                </a:lnTo>
                <a:lnTo>
                  <a:pt x="232" y="292"/>
                </a:lnTo>
                <a:lnTo>
                  <a:pt x="230" y="305"/>
                </a:lnTo>
                <a:lnTo>
                  <a:pt x="228" y="319"/>
                </a:lnTo>
                <a:lnTo>
                  <a:pt x="227" y="334"/>
                </a:lnTo>
                <a:lnTo>
                  <a:pt x="226" y="349"/>
                </a:lnTo>
                <a:lnTo>
                  <a:pt x="226" y="364"/>
                </a:lnTo>
                <a:lnTo>
                  <a:pt x="225" y="380"/>
                </a:lnTo>
                <a:lnTo>
                  <a:pt x="226" y="396"/>
                </a:lnTo>
                <a:lnTo>
                  <a:pt x="226" y="412"/>
                </a:lnTo>
                <a:lnTo>
                  <a:pt x="228" y="441"/>
                </a:lnTo>
                <a:lnTo>
                  <a:pt x="230" y="455"/>
                </a:lnTo>
                <a:lnTo>
                  <a:pt x="232" y="469"/>
                </a:lnTo>
                <a:lnTo>
                  <a:pt x="236" y="494"/>
                </a:lnTo>
                <a:lnTo>
                  <a:pt x="239" y="505"/>
                </a:lnTo>
                <a:lnTo>
                  <a:pt x="243" y="516"/>
                </a:lnTo>
                <a:lnTo>
                  <a:pt x="244" y="522"/>
                </a:lnTo>
                <a:lnTo>
                  <a:pt x="246" y="527"/>
                </a:lnTo>
                <a:lnTo>
                  <a:pt x="250" y="537"/>
                </a:lnTo>
                <a:lnTo>
                  <a:pt x="255" y="546"/>
                </a:lnTo>
                <a:lnTo>
                  <a:pt x="259" y="555"/>
                </a:lnTo>
                <a:lnTo>
                  <a:pt x="264" y="564"/>
                </a:lnTo>
                <a:lnTo>
                  <a:pt x="270" y="572"/>
                </a:lnTo>
                <a:lnTo>
                  <a:pt x="275" y="579"/>
                </a:lnTo>
                <a:lnTo>
                  <a:pt x="282" y="586"/>
                </a:lnTo>
                <a:lnTo>
                  <a:pt x="289" y="592"/>
                </a:lnTo>
                <a:lnTo>
                  <a:pt x="296" y="598"/>
                </a:lnTo>
                <a:lnTo>
                  <a:pt x="304" y="603"/>
                </a:lnTo>
                <a:lnTo>
                  <a:pt x="312" y="608"/>
                </a:lnTo>
                <a:lnTo>
                  <a:pt x="321" y="613"/>
                </a:lnTo>
                <a:lnTo>
                  <a:pt x="331" y="617"/>
                </a:lnTo>
                <a:lnTo>
                  <a:pt x="341" y="620"/>
                </a:lnTo>
                <a:lnTo>
                  <a:pt x="352" y="624"/>
                </a:lnTo>
                <a:lnTo>
                  <a:pt x="363" y="626"/>
                </a:lnTo>
                <a:lnTo>
                  <a:pt x="374" y="628"/>
                </a:lnTo>
                <a:lnTo>
                  <a:pt x="387" y="630"/>
                </a:lnTo>
                <a:lnTo>
                  <a:pt x="399" y="631"/>
                </a:lnTo>
                <a:lnTo>
                  <a:pt x="412" y="632"/>
                </a:lnTo>
                <a:lnTo>
                  <a:pt x="426" y="632"/>
                </a:lnTo>
                <a:lnTo>
                  <a:pt x="440" y="632"/>
                </a:lnTo>
                <a:lnTo>
                  <a:pt x="452" y="631"/>
                </a:lnTo>
                <a:lnTo>
                  <a:pt x="462" y="630"/>
                </a:lnTo>
                <a:lnTo>
                  <a:pt x="470" y="628"/>
                </a:lnTo>
                <a:lnTo>
                  <a:pt x="534" y="733"/>
                </a:lnTo>
                <a:lnTo>
                  <a:pt x="609" y="698"/>
                </a:lnTo>
                <a:close/>
                <a:moveTo>
                  <a:pt x="819" y="632"/>
                </a:moveTo>
                <a:lnTo>
                  <a:pt x="833" y="631"/>
                </a:lnTo>
                <a:lnTo>
                  <a:pt x="850" y="630"/>
                </a:lnTo>
                <a:lnTo>
                  <a:pt x="870" y="627"/>
                </a:lnTo>
                <a:lnTo>
                  <a:pt x="893" y="623"/>
                </a:lnTo>
                <a:lnTo>
                  <a:pt x="889" y="560"/>
                </a:lnTo>
                <a:lnTo>
                  <a:pt x="830" y="562"/>
                </a:lnTo>
                <a:lnTo>
                  <a:pt x="824" y="562"/>
                </a:lnTo>
                <a:lnTo>
                  <a:pt x="818" y="561"/>
                </a:lnTo>
                <a:lnTo>
                  <a:pt x="813" y="560"/>
                </a:lnTo>
                <a:lnTo>
                  <a:pt x="808" y="559"/>
                </a:lnTo>
                <a:lnTo>
                  <a:pt x="805" y="557"/>
                </a:lnTo>
                <a:lnTo>
                  <a:pt x="801" y="554"/>
                </a:lnTo>
                <a:lnTo>
                  <a:pt x="799" y="551"/>
                </a:lnTo>
                <a:lnTo>
                  <a:pt x="797" y="548"/>
                </a:lnTo>
                <a:lnTo>
                  <a:pt x="795" y="544"/>
                </a:lnTo>
                <a:lnTo>
                  <a:pt x="794" y="539"/>
                </a:lnTo>
                <a:lnTo>
                  <a:pt x="793" y="533"/>
                </a:lnTo>
                <a:lnTo>
                  <a:pt x="792" y="526"/>
                </a:lnTo>
                <a:lnTo>
                  <a:pt x="791" y="510"/>
                </a:lnTo>
                <a:lnTo>
                  <a:pt x="790" y="489"/>
                </a:lnTo>
                <a:lnTo>
                  <a:pt x="790" y="331"/>
                </a:lnTo>
                <a:lnTo>
                  <a:pt x="890" y="331"/>
                </a:lnTo>
                <a:lnTo>
                  <a:pt x="890" y="264"/>
                </a:lnTo>
                <a:lnTo>
                  <a:pt x="790" y="264"/>
                </a:lnTo>
                <a:lnTo>
                  <a:pt x="790" y="160"/>
                </a:lnTo>
                <a:lnTo>
                  <a:pt x="713" y="160"/>
                </a:lnTo>
                <a:lnTo>
                  <a:pt x="713" y="264"/>
                </a:lnTo>
                <a:lnTo>
                  <a:pt x="667" y="264"/>
                </a:lnTo>
                <a:lnTo>
                  <a:pt x="667" y="331"/>
                </a:lnTo>
                <a:lnTo>
                  <a:pt x="713" y="331"/>
                </a:lnTo>
                <a:lnTo>
                  <a:pt x="713" y="498"/>
                </a:lnTo>
                <a:lnTo>
                  <a:pt x="713" y="517"/>
                </a:lnTo>
                <a:lnTo>
                  <a:pt x="714" y="534"/>
                </a:lnTo>
                <a:lnTo>
                  <a:pt x="716" y="549"/>
                </a:lnTo>
                <a:lnTo>
                  <a:pt x="718" y="563"/>
                </a:lnTo>
                <a:lnTo>
                  <a:pt x="722" y="576"/>
                </a:lnTo>
                <a:lnTo>
                  <a:pt x="725" y="587"/>
                </a:lnTo>
                <a:lnTo>
                  <a:pt x="730" y="596"/>
                </a:lnTo>
                <a:lnTo>
                  <a:pt x="735" y="604"/>
                </a:lnTo>
                <a:lnTo>
                  <a:pt x="742" y="611"/>
                </a:lnTo>
                <a:lnTo>
                  <a:pt x="745" y="614"/>
                </a:lnTo>
                <a:lnTo>
                  <a:pt x="749" y="616"/>
                </a:lnTo>
                <a:lnTo>
                  <a:pt x="758" y="621"/>
                </a:lnTo>
                <a:lnTo>
                  <a:pt x="768" y="625"/>
                </a:lnTo>
                <a:lnTo>
                  <a:pt x="773" y="627"/>
                </a:lnTo>
                <a:lnTo>
                  <a:pt x="779" y="628"/>
                </a:lnTo>
                <a:lnTo>
                  <a:pt x="791" y="630"/>
                </a:lnTo>
                <a:lnTo>
                  <a:pt x="805" y="632"/>
                </a:lnTo>
                <a:lnTo>
                  <a:pt x="819" y="632"/>
                </a:lnTo>
                <a:close/>
                <a:moveTo>
                  <a:pt x="426" y="193"/>
                </a:moveTo>
                <a:lnTo>
                  <a:pt x="435" y="193"/>
                </a:lnTo>
                <a:lnTo>
                  <a:pt x="443" y="194"/>
                </a:lnTo>
                <a:lnTo>
                  <a:pt x="457" y="196"/>
                </a:lnTo>
                <a:lnTo>
                  <a:pt x="464" y="197"/>
                </a:lnTo>
                <a:lnTo>
                  <a:pt x="471" y="199"/>
                </a:lnTo>
                <a:lnTo>
                  <a:pt x="477" y="201"/>
                </a:lnTo>
                <a:lnTo>
                  <a:pt x="483" y="204"/>
                </a:lnTo>
                <a:lnTo>
                  <a:pt x="489" y="207"/>
                </a:lnTo>
                <a:lnTo>
                  <a:pt x="494" y="210"/>
                </a:lnTo>
                <a:lnTo>
                  <a:pt x="499" y="214"/>
                </a:lnTo>
                <a:lnTo>
                  <a:pt x="501" y="216"/>
                </a:lnTo>
                <a:lnTo>
                  <a:pt x="504" y="218"/>
                </a:lnTo>
                <a:lnTo>
                  <a:pt x="508" y="222"/>
                </a:lnTo>
                <a:lnTo>
                  <a:pt x="512" y="227"/>
                </a:lnTo>
                <a:lnTo>
                  <a:pt x="519" y="237"/>
                </a:lnTo>
                <a:lnTo>
                  <a:pt x="525" y="249"/>
                </a:lnTo>
                <a:lnTo>
                  <a:pt x="527" y="256"/>
                </a:lnTo>
                <a:lnTo>
                  <a:pt x="530" y="263"/>
                </a:lnTo>
                <a:lnTo>
                  <a:pt x="534" y="279"/>
                </a:lnTo>
                <a:lnTo>
                  <a:pt x="537" y="296"/>
                </a:lnTo>
                <a:lnTo>
                  <a:pt x="540" y="314"/>
                </a:lnTo>
                <a:lnTo>
                  <a:pt x="542" y="335"/>
                </a:lnTo>
                <a:lnTo>
                  <a:pt x="543" y="357"/>
                </a:lnTo>
                <a:lnTo>
                  <a:pt x="544" y="381"/>
                </a:lnTo>
                <a:lnTo>
                  <a:pt x="543" y="405"/>
                </a:lnTo>
                <a:lnTo>
                  <a:pt x="542" y="427"/>
                </a:lnTo>
                <a:lnTo>
                  <a:pt x="540" y="447"/>
                </a:lnTo>
                <a:lnTo>
                  <a:pt x="538" y="465"/>
                </a:lnTo>
                <a:lnTo>
                  <a:pt x="534" y="482"/>
                </a:lnTo>
                <a:lnTo>
                  <a:pt x="530" y="497"/>
                </a:lnTo>
                <a:lnTo>
                  <a:pt x="528" y="503"/>
                </a:lnTo>
                <a:lnTo>
                  <a:pt x="525" y="510"/>
                </a:lnTo>
                <a:lnTo>
                  <a:pt x="519" y="521"/>
                </a:lnTo>
                <a:lnTo>
                  <a:pt x="516" y="526"/>
                </a:lnTo>
                <a:lnTo>
                  <a:pt x="513" y="531"/>
                </a:lnTo>
                <a:lnTo>
                  <a:pt x="509" y="535"/>
                </a:lnTo>
                <a:lnTo>
                  <a:pt x="505" y="539"/>
                </a:lnTo>
                <a:lnTo>
                  <a:pt x="500" y="543"/>
                </a:lnTo>
                <a:lnTo>
                  <a:pt x="495" y="546"/>
                </a:lnTo>
                <a:lnTo>
                  <a:pt x="490" y="549"/>
                </a:lnTo>
                <a:lnTo>
                  <a:pt x="484" y="552"/>
                </a:lnTo>
                <a:lnTo>
                  <a:pt x="478" y="554"/>
                </a:lnTo>
                <a:lnTo>
                  <a:pt x="472" y="556"/>
                </a:lnTo>
                <a:lnTo>
                  <a:pt x="458" y="560"/>
                </a:lnTo>
                <a:lnTo>
                  <a:pt x="443" y="562"/>
                </a:lnTo>
                <a:lnTo>
                  <a:pt x="435" y="562"/>
                </a:lnTo>
                <a:lnTo>
                  <a:pt x="426" y="562"/>
                </a:lnTo>
                <a:lnTo>
                  <a:pt x="418" y="562"/>
                </a:lnTo>
                <a:lnTo>
                  <a:pt x="410" y="562"/>
                </a:lnTo>
                <a:lnTo>
                  <a:pt x="402" y="561"/>
                </a:lnTo>
                <a:lnTo>
                  <a:pt x="394" y="560"/>
                </a:lnTo>
                <a:lnTo>
                  <a:pt x="381" y="556"/>
                </a:lnTo>
                <a:lnTo>
                  <a:pt x="374" y="554"/>
                </a:lnTo>
                <a:lnTo>
                  <a:pt x="368" y="552"/>
                </a:lnTo>
                <a:lnTo>
                  <a:pt x="363" y="549"/>
                </a:lnTo>
                <a:lnTo>
                  <a:pt x="357" y="546"/>
                </a:lnTo>
                <a:lnTo>
                  <a:pt x="352" y="542"/>
                </a:lnTo>
                <a:lnTo>
                  <a:pt x="348" y="539"/>
                </a:lnTo>
                <a:lnTo>
                  <a:pt x="343" y="534"/>
                </a:lnTo>
                <a:lnTo>
                  <a:pt x="339" y="530"/>
                </a:lnTo>
                <a:lnTo>
                  <a:pt x="336" y="525"/>
                </a:lnTo>
                <a:lnTo>
                  <a:pt x="333" y="520"/>
                </a:lnTo>
                <a:lnTo>
                  <a:pt x="330" y="515"/>
                </a:lnTo>
                <a:lnTo>
                  <a:pt x="327" y="509"/>
                </a:lnTo>
                <a:lnTo>
                  <a:pt x="322" y="496"/>
                </a:lnTo>
                <a:lnTo>
                  <a:pt x="318" y="481"/>
                </a:lnTo>
                <a:lnTo>
                  <a:pt x="314" y="464"/>
                </a:lnTo>
                <a:lnTo>
                  <a:pt x="312" y="446"/>
                </a:lnTo>
                <a:lnTo>
                  <a:pt x="310" y="426"/>
                </a:lnTo>
                <a:lnTo>
                  <a:pt x="309" y="404"/>
                </a:lnTo>
                <a:lnTo>
                  <a:pt x="308" y="380"/>
                </a:lnTo>
                <a:lnTo>
                  <a:pt x="309" y="356"/>
                </a:lnTo>
                <a:lnTo>
                  <a:pt x="310" y="334"/>
                </a:lnTo>
                <a:lnTo>
                  <a:pt x="312" y="314"/>
                </a:lnTo>
                <a:lnTo>
                  <a:pt x="314" y="295"/>
                </a:lnTo>
                <a:lnTo>
                  <a:pt x="318" y="278"/>
                </a:lnTo>
                <a:lnTo>
                  <a:pt x="322" y="263"/>
                </a:lnTo>
                <a:lnTo>
                  <a:pt x="327" y="249"/>
                </a:lnTo>
                <a:lnTo>
                  <a:pt x="330" y="243"/>
                </a:lnTo>
                <a:lnTo>
                  <a:pt x="333" y="237"/>
                </a:lnTo>
                <a:lnTo>
                  <a:pt x="337" y="232"/>
                </a:lnTo>
                <a:lnTo>
                  <a:pt x="340" y="227"/>
                </a:lnTo>
                <a:lnTo>
                  <a:pt x="344" y="222"/>
                </a:lnTo>
                <a:lnTo>
                  <a:pt x="349" y="218"/>
                </a:lnTo>
                <a:lnTo>
                  <a:pt x="358" y="210"/>
                </a:lnTo>
                <a:lnTo>
                  <a:pt x="364" y="207"/>
                </a:lnTo>
                <a:lnTo>
                  <a:pt x="369" y="204"/>
                </a:lnTo>
                <a:lnTo>
                  <a:pt x="381" y="199"/>
                </a:lnTo>
                <a:lnTo>
                  <a:pt x="388" y="197"/>
                </a:lnTo>
                <a:lnTo>
                  <a:pt x="395" y="196"/>
                </a:lnTo>
                <a:lnTo>
                  <a:pt x="402" y="194"/>
                </a:lnTo>
                <a:lnTo>
                  <a:pt x="410" y="194"/>
                </a:lnTo>
                <a:lnTo>
                  <a:pt x="418" y="193"/>
                </a:lnTo>
                <a:lnTo>
                  <a:pt x="426" y="193"/>
                </a:lnTo>
                <a:close/>
                <a:moveTo>
                  <a:pt x="1572" y="632"/>
                </a:moveTo>
                <a:lnTo>
                  <a:pt x="1559" y="632"/>
                </a:lnTo>
                <a:lnTo>
                  <a:pt x="1545" y="631"/>
                </a:lnTo>
                <a:lnTo>
                  <a:pt x="1533" y="630"/>
                </a:lnTo>
                <a:lnTo>
                  <a:pt x="1520" y="628"/>
                </a:lnTo>
                <a:lnTo>
                  <a:pt x="1509" y="626"/>
                </a:lnTo>
                <a:lnTo>
                  <a:pt x="1498" y="624"/>
                </a:lnTo>
                <a:lnTo>
                  <a:pt x="1487" y="620"/>
                </a:lnTo>
                <a:lnTo>
                  <a:pt x="1477" y="617"/>
                </a:lnTo>
                <a:lnTo>
                  <a:pt x="1467" y="613"/>
                </a:lnTo>
                <a:lnTo>
                  <a:pt x="1458" y="608"/>
                </a:lnTo>
                <a:lnTo>
                  <a:pt x="1450" y="603"/>
                </a:lnTo>
                <a:lnTo>
                  <a:pt x="1442" y="598"/>
                </a:lnTo>
                <a:lnTo>
                  <a:pt x="1435" y="592"/>
                </a:lnTo>
                <a:lnTo>
                  <a:pt x="1431" y="589"/>
                </a:lnTo>
                <a:lnTo>
                  <a:pt x="1428" y="586"/>
                </a:lnTo>
                <a:lnTo>
                  <a:pt x="1421" y="579"/>
                </a:lnTo>
                <a:lnTo>
                  <a:pt x="1416" y="572"/>
                </a:lnTo>
                <a:lnTo>
                  <a:pt x="1410" y="564"/>
                </a:lnTo>
                <a:lnTo>
                  <a:pt x="1405" y="555"/>
                </a:lnTo>
                <a:lnTo>
                  <a:pt x="1401" y="546"/>
                </a:lnTo>
                <a:lnTo>
                  <a:pt x="1396" y="537"/>
                </a:lnTo>
                <a:lnTo>
                  <a:pt x="1392" y="527"/>
                </a:lnTo>
                <a:lnTo>
                  <a:pt x="1389" y="516"/>
                </a:lnTo>
                <a:lnTo>
                  <a:pt x="1385" y="505"/>
                </a:lnTo>
                <a:lnTo>
                  <a:pt x="1382" y="494"/>
                </a:lnTo>
                <a:lnTo>
                  <a:pt x="1380" y="481"/>
                </a:lnTo>
                <a:lnTo>
                  <a:pt x="1378" y="469"/>
                </a:lnTo>
                <a:lnTo>
                  <a:pt x="1376" y="455"/>
                </a:lnTo>
                <a:lnTo>
                  <a:pt x="1374" y="441"/>
                </a:lnTo>
                <a:lnTo>
                  <a:pt x="1373" y="427"/>
                </a:lnTo>
                <a:lnTo>
                  <a:pt x="1372" y="412"/>
                </a:lnTo>
                <a:lnTo>
                  <a:pt x="1372" y="396"/>
                </a:lnTo>
                <a:lnTo>
                  <a:pt x="1371" y="380"/>
                </a:lnTo>
                <a:lnTo>
                  <a:pt x="1372" y="364"/>
                </a:lnTo>
                <a:lnTo>
                  <a:pt x="1372" y="349"/>
                </a:lnTo>
                <a:lnTo>
                  <a:pt x="1374" y="319"/>
                </a:lnTo>
                <a:lnTo>
                  <a:pt x="1376" y="305"/>
                </a:lnTo>
                <a:lnTo>
                  <a:pt x="1378" y="292"/>
                </a:lnTo>
                <a:lnTo>
                  <a:pt x="1380" y="279"/>
                </a:lnTo>
                <a:lnTo>
                  <a:pt x="1383" y="267"/>
                </a:lnTo>
                <a:lnTo>
                  <a:pt x="1386" y="255"/>
                </a:lnTo>
                <a:lnTo>
                  <a:pt x="1389" y="243"/>
                </a:lnTo>
                <a:lnTo>
                  <a:pt x="1393" y="233"/>
                </a:lnTo>
                <a:lnTo>
                  <a:pt x="1397" y="222"/>
                </a:lnTo>
                <a:lnTo>
                  <a:pt x="1401" y="212"/>
                </a:lnTo>
                <a:lnTo>
                  <a:pt x="1406" y="203"/>
                </a:lnTo>
                <a:lnTo>
                  <a:pt x="1411" y="195"/>
                </a:lnTo>
                <a:lnTo>
                  <a:pt x="1416" y="186"/>
                </a:lnTo>
                <a:lnTo>
                  <a:pt x="1419" y="182"/>
                </a:lnTo>
                <a:lnTo>
                  <a:pt x="1422" y="179"/>
                </a:lnTo>
                <a:lnTo>
                  <a:pt x="1429" y="172"/>
                </a:lnTo>
                <a:lnTo>
                  <a:pt x="1436" y="165"/>
                </a:lnTo>
                <a:lnTo>
                  <a:pt x="1443" y="159"/>
                </a:lnTo>
                <a:lnTo>
                  <a:pt x="1451" y="153"/>
                </a:lnTo>
                <a:lnTo>
                  <a:pt x="1459" y="148"/>
                </a:lnTo>
                <a:lnTo>
                  <a:pt x="1468" y="143"/>
                </a:lnTo>
                <a:lnTo>
                  <a:pt x="1478" y="139"/>
                </a:lnTo>
                <a:lnTo>
                  <a:pt x="1488" y="135"/>
                </a:lnTo>
                <a:lnTo>
                  <a:pt x="1498" y="132"/>
                </a:lnTo>
                <a:lnTo>
                  <a:pt x="1509" y="129"/>
                </a:lnTo>
                <a:lnTo>
                  <a:pt x="1521" y="127"/>
                </a:lnTo>
                <a:lnTo>
                  <a:pt x="1533" y="125"/>
                </a:lnTo>
                <a:lnTo>
                  <a:pt x="1546" y="124"/>
                </a:lnTo>
                <a:lnTo>
                  <a:pt x="1559" y="123"/>
                </a:lnTo>
                <a:lnTo>
                  <a:pt x="1572" y="123"/>
                </a:lnTo>
                <a:lnTo>
                  <a:pt x="1586" y="123"/>
                </a:lnTo>
                <a:lnTo>
                  <a:pt x="1599" y="124"/>
                </a:lnTo>
                <a:lnTo>
                  <a:pt x="1612" y="125"/>
                </a:lnTo>
                <a:lnTo>
                  <a:pt x="1624" y="127"/>
                </a:lnTo>
                <a:lnTo>
                  <a:pt x="1635" y="129"/>
                </a:lnTo>
                <a:lnTo>
                  <a:pt x="1646" y="132"/>
                </a:lnTo>
                <a:lnTo>
                  <a:pt x="1657" y="135"/>
                </a:lnTo>
                <a:lnTo>
                  <a:pt x="1667" y="139"/>
                </a:lnTo>
                <a:lnTo>
                  <a:pt x="1677" y="143"/>
                </a:lnTo>
                <a:lnTo>
                  <a:pt x="1686" y="148"/>
                </a:lnTo>
                <a:lnTo>
                  <a:pt x="1694" y="153"/>
                </a:lnTo>
                <a:lnTo>
                  <a:pt x="1702" y="158"/>
                </a:lnTo>
                <a:lnTo>
                  <a:pt x="1710" y="165"/>
                </a:lnTo>
                <a:lnTo>
                  <a:pt x="1713" y="168"/>
                </a:lnTo>
                <a:lnTo>
                  <a:pt x="1717" y="171"/>
                </a:lnTo>
                <a:lnTo>
                  <a:pt x="1723" y="178"/>
                </a:lnTo>
                <a:lnTo>
                  <a:pt x="1729" y="186"/>
                </a:lnTo>
                <a:lnTo>
                  <a:pt x="1734" y="194"/>
                </a:lnTo>
                <a:lnTo>
                  <a:pt x="1739" y="203"/>
                </a:lnTo>
                <a:lnTo>
                  <a:pt x="1744" y="212"/>
                </a:lnTo>
                <a:lnTo>
                  <a:pt x="1748" y="222"/>
                </a:lnTo>
                <a:lnTo>
                  <a:pt x="1756" y="243"/>
                </a:lnTo>
                <a:lnTo>
                  <a:pt x="1759" y="254"/>
                </a:lnTo>
                <a:lnTo>
                  <a:pt x="1762" y="266"/>
                </a:lnTo>
                <a:lnTo>
                  <a:pt x="1767" y="291"/>
                </a:lnTo>
                <a:lnTo>
                  <a:pt x="1769" y="305"/>
                </a:lnTo>
                <a:lnTo>
                  <a:pt x="1771" y="319"/>
                </a:lnTo>
                <a:lnTo>
                  <a:pt x="1772" y="333"/>
                </a:lnTo>
                <a:lnTo>
                  <a:pt x="1773" y="348"/>
                </a:lnTo>
                <a:lnTo>
                  <a:pt x="1773" y="364"/>
                </a:lnTo>
                <a:lnTo>
                  <a:pt x="1773" y="380"/>
                </a:lnTo>
                <a:lnTo>
                  <a:pt x="1773" y="401"/>
                </a:lnTo>
                <a:lnTo>
                  <a:pt x="1772" y="421"/>
                </a:lnTo>
                <a:lnTo>
                  <a:pt x="1771" y="440"/>
                </a:lnTo>
                <a:lnTo>
                  <a:pt x="1769" y="458"/>
                </a:lnTo>
                <a:lnTo>
                  <a:pt x="1766" y="475"/>
                </a:lnTo>
                <a:lnTo>
                  <a:pt x="1763" y="491"/>
                </a:lnTo>
                <a:lnTo>
                  <a:pt x="1759" y="506"/>
                </a:lnTo>
                <a:lnTo>
                  <a:pt x="1755" y="520"/>
                </a:lnTo>
                <a:lnTo>
                  <a:pt x="1750" y="533"/>
                </a:lnTo>
                <a:lnTo>
                  <a:pt x="1744" y="545"/>
                </a:lnTo>
                <a:lnTo>
                  <a:pt x="1738" y="556"/>
                </a:lnTo>
                <a:lnTo>
                  <a:pt x="1735" y="562"/>
                </a:lnTo>
                <a:lnTo>
                  <a:pt x="1731" y="567"/>
                </a:lnTo>
                <a:lnTo>
                  <a:pt x="1727" y="572"/>
                </a:lnTo>
                <a:lnTo>
                  <a:pt x="1723" y="576"/>
                </a:lnTo>
                <a:lnTo>
                  <a:pt x="1714" y="585"/>
                </a:lnTo>
                <a:lnTo>
                  <a:pt x="1705" y="594"/>
                </a:lnTo>
                <a:lnTo>
                  <a:pt x="1695" y="601"/>
                </a:lnTo>
                <a:lnTo>
                  <a:pt x="1755" y="698"/>
                </a:lnTo>
                <a:lnTo>
                  <a:pt x="1681" y="733"/>
                </a:lnTo>
                <a:lnTo>
                  <a:pt x="1616" y="628"/>
                </a:lnTo>
                <a:lnTo>
                  <a:pt x="1608" y="630"/>
                </a:lnTo>
                <a:lnTo>
                  <a:pt x="1598" y="631"/>
                </a:lnTo>
                <a:lnTo>
                  <a:pt x="1593" y="631"/>
                </a:lnTo>
                <a:lnTo>
                  <a:pt x="1586" y="632"/>
                </a:lnTo>
                <a:lnTo>
                  <a:pt x="1572" y="632"/>
                </a:lnTo>
                <a:close/>
                <a:moveTo>
                  <a:pt x="1479" y="520"/>
                </a:moveTo>
                <a:lnTo>
                  <a:pt x="1482" y="525"/>
                </a:lnTo>
                <a:lnTo>
                  <a:pt x="1486" y="530"/>
                </a:lnTo>
                <a:lnTo>
                  <a:pt x="1489" y="534"/>
                </a:lnTo>
                <a:lnTo>
                  <a:pt x="1494" y="539"/>
                </a:lnTo>
                <a:lnTo>
                  <a:pt x="1498" y="542"/>
                </a:lnTo>
                <a:lnTo>
                  <a:pt x="1503" y="546"/>
                </a:lnTo>
                <a:lnTo>
                  <a:pt x="1509" y="549"/>
                </a:lnTo>
                <a:lnTo>
                  <a:pt x="1514" y="552"/>
                </a:lnTo>
                <a:lnTo>
                  <a:pt x="1520" y="554"/>
                </a:lnTo>
                <a:lnTo>
                  <a:pt x="1527" y="556"/>
                </a:lnTo>
                <a:lnTo>
                  <a:pt x="1533" y="558"/>
                </a:lnTo>
                <a:lnTo>
                  <a:pt x="1541" y="560"/>
                </a:lnTo>
                <a:lnTo>
                  <a:pt x="1548" y="561"/>
                </a:lnTo>
                <a:lnTo>
                  <a:pt x="1556" y="562"/>
                </a:lnTo>
                <a:lnTo>
                  <a:pt x="1564" y="562"/>
                </a:lnTo>
                <a:lnTo>
                  <a:pt x="1572" y="562"/>
                </a:lnTo>
                <a:lnTo>
                  <a:pt x="1581" y="562"/>
                </a:lnTo>
                <a:lnTo>
                  <a:pt x="1589" y="562"/>
                </a:lnTo>
                <a:lnTo>
                  <a:pt x="1597" y="561"/>
                </a:lnTo>
                <a:lnTo>
                  <a:pt x="1604" y="560"/>
                </a:lnTo>
                <a:lnTo>
                  <a:pt x="1611" y="558"/>
                </a:lnTo>
                <a:lnTo>
                  <a:pt x="1618" y="556"/>
                </a:lnTo>
                <a:lnTo>
                  <a:pt x="1624" y="554"/>
                </a:lnTo>
                <a:lnTo>
                  <a:pt x="1630" y="552"/>
                </a:lnTo>
                <a:lnTo>
                  <a:pt x="1636" y="549"/>
                </a:lnTo>
                <a:lnTo>
                  <a:pt x="1641" y="546"/>
                </a:lnTo>
                <a:lnTo>
                  <a:pt x="1651" y="539"/>
                </a:lnTo>
                <a:lnTo>
                  <a:pt x="1655" y="535"/>
                </a:lnTo>
                <a:lnTo>
                  <a:pt x="1659" y="531"/>
                </a:lnTo>
                <a:lnTo>
                  <a:pt x="1662" y="526"/>
                </a:lnTo>
                <a:lnTo>
                  <a:pt x="1666" y="521"/>
                </a:lnTo>
                <a:lnTo>
                  <a:pt x="1672" y="510"/>
                </a:lnTo>
                <a:lnTo>
                  <a:pt x="1677" y="497"/>
                </a:lnTo>
                <a:lnTo>
                  <a:pt x="1681" y="482"/>
                </a:lnTo>
                <a:lnTo>
                  <a:pt x="1685" y="465"/>
                </a:lnTo>
                <a:lnTo>
                  <a:pt x="1687" y="447"/>
                </a:lnTo>
                <a:lnTo>
                  <a:pt x="1689" y="427"/>
                </a:lnTo>
                <a:lnTo>
                  <a:pt x="1690" y="405"/>
                </a:lnTo>
                <a:lnTo>
                  <a:pt x="1691" y="381"/>
                </a:lnTo>
                <a:lnTo>
                  <a:pt x="1690" y="357"/>
                </a:lnTo>
                <a:lnTo>
                  <a:pt x="1689" y="335"/>
                </a:lnTo>
                <a:lnTo>
                  <a:pt x="1687" y="314"/>
                </a:lnTo>
                <a:lnTo>
                  <a:pt x="1684" y="296"/>
                </a:lnTo>
                <a:lnTo>
                  <a:pt x="1681" y="279"/>
                </a:lnTo>
                <a:lnTo>
                  <a:pt x="1677" y="263"/>
                </a:lnTo>
                <a:lnTo>
                  <a:pt x="1672" y="249"/>
                </a:lnTo>
                <a:lnTo>
                  <a:pt x="1665" y="237"/>
                </a:lnTo>
                <a:lnTo>
                  <a:pt x="1662" y="232"/>
                </a:lnTo>
                <a:lnTo>
                  <a:pt x="1658" y="227"/>
                </a:lnTo>
                <a:lnTo>
                  <a:pt x="1654" y="222"/>
                </a:lnTo>
                <a:lnTo>
                  <a:pt x="1650" y="218"/>
                </a:lnTo>
                <a:lnTo>
                  <a:pt x="1640" y="210"/>
                </a:lnTo>
                <a:lnTo>
                  <a:pt x="1635" y="207"/>
                </a:lnTo>
                <a:lnTo>
                  <a:pt x="1629" y="204"/>
                </a:lnTo>
                <a:lnTo>
                  <a:pt x="1617" y="199"/>
                </a:lnTo>
                <a:lnTo>
                  <a:pt x="1610" y="197"/>
                </a:lnTo>
                <a:lnTo>
                  <a:pt x="1603" y="196"/>
                </a:lnTo>
                <a:lnTo>
                  <a:pt x="1596" y="194"/>
                </a:lnTo>
                <a:lnTo>
                  <a:pt x="1589" y="194"/>
                </a:lnTo>
                <a:lnTo>
                  <a:pt x="1581" y="193"/>
                </a:lnTo>
                <a:lnTo>
                  <a:pt x="1572" y="193"/>
                </a:lnTo>
                <a:lnTo>
                  <a:pt x="1564" y="193"/>
                </a:lnTo>
                <a:lnTo>
                  <a:pt x="1556" y="194"/>
                </a:lnTo>
                <a:lnTo>
                  <a:pt x="1541" y="196"/>
                </a:lnTo>
                <a:lnTo>
                  <a:pt x="1534" y="197"/>
                </a:lnTo>
                <a:lnTo>
                  <a:pt x="1527" y="199"/>
                </a:lnTo>
                <a:lnTo>
                  <a:pt x="1521" y="201"/>
                </a:lnTo>
                <a:lnTo>
                  <a:pt x="1515" y="204"/>
                </a:lnTo>
                <a:lnTo>
                  <a:pt x="1510" y="207"/>
                </a:lnTo>
                <a:lnTo>
                  <a:pt x="1504" y="210"/>
                </a:lnTo>
                <a:lnTo>
                  <a:pt x="1499" y="214"/>
                </a:lnTo>
                <a:lnTo>
                  <a:pt x="1495" y="218"/>
                </a:lnTo>
                <a:lnTo>
                  <a:pt x="1490" y="222"/>
                </a:lnTo>
                <a:lnTo>
                  <a:pt x="1486" y="227"/>
                </a:lnTo>
                <a:lnTo>
                  <a:pt x="1479" y="237"/>
                </a:lnTo>
                <a:lnTo>
                  <a:pt x="1473" y="249"/>
                </a:lnTo>
                <a:lnTo>
                  <a:pt x="1471" y="256"/>
                </a:lnTo>
                <a:lnTo>
                  <a:pt x="1468" y="263"/>
                </a:lnTo>
                <a:lnTo>
                  <a:pt x="1464" y="278"/>
                </a:lnTo>
                <a:lnTo>
                  <a:pt x="1461" y="295"/>
                </a:lnTo>
                <a:lnTo>
                  <a:pt x="1458" y="314"/>
                </a:lnTo>
                <a:lnTo>
                  <a:pt x="1456" y="334"/>
                </a:lnTo>
                <a:lnTo>
                  <a:pt x="1455" y="356"/>
                </a:lnTo>
                <a:lnTo>
                  <a:pt x="1454" y="380"/>
                </a:lnTo>
                <a:lnTo>
                  <a:pt x="1455" y="404"/>
                </a:lnTo>
                <a:lnTo>
                  <a:pt x="1456" y="426"/>
                </a:lnTo>
                <a:lnTo>
                  <a:pt x="1458" y="446"/>
                </a:lnTo>
                <a:lnTo>
                  <a:pt x="1460" y="464"/>
                </a:lnTo>
                <a:lnTo>
                  <a:pt x="1464" y="481"/>
                </a:lnTo>
                <a:lnTo>
                  <a:pt x="1468" y="496"/>
                </a:lnTo>
                <a:lnTo>
                  <a:pt x="1473" y="509"/>
                </a:lnTo>
                <a:lnTo>
                  <a:pt x="1479" y="520"/>
                </a:lnTo>
                <a:close/>
                <a:moveTo>
                  <a:pt x="2064" y="264"/>
                </a:moveTo>
                <a:lnTo>
                  <a:pt x="2142" y="264"/>
                </a:lnTo>
                <a:lnTo>
                  <a:pt x="2142" y="624"/>
                </a:lnTo>
                <a:lnTo>
                  <a:pt x="2064" y="624"/>
                </a:lnTo>
                <a:lnTo>
                  <a:pt x="2064" y="602"/>
                </a:lnTo>
                <a:lnTo>
                  <a:pt x="2051" y="609"/>
                </a:lnTo>
                <a:lnTo>
                  <a:pt x="2037" y="615"/>
                </a:lnTo>
                <a:lnTo>
                  <a:pt x="2025" y="620"/>
                </a:lnTo>
                <a:lnTo>
                  <a:pt x="2012" y="624"/>
                </a:lnTo>
                <a:lnTo>
                  <a:pt x="2000" y="628"/>
                </a:lnTo>
                <a:lnTo>
                  <a:pt x="1989" y="630"/>
                </a:lnTo>
                <a:lnTo>
                  <a:pt x="1977" y="632"/>
                </a:lnTo>
                <a:lnTo>
                  <a:pt x="1966" y="632"/>
                </a:lnTo>
                <a:lnTo>
                  <a:pt x="1948" y="631"/>
                </a:lnTo>
                <a:lnTo>
                  <a:pt x="1932" y="630"/>
                </a:lnTo>
                <a:lnTo>
                  <a:pt x="1924" y="628"/>
                </a:lnTo>
                <a:lnTo>
                  <a:pt x="1917" y="626"/>
                </a:lnTo>
                <a:lnTo>
                  <a:pt x="1904" y="622"/>
                </a:lnTo>
                <a:lnTo>
                  <a:pt x="1892" y="616"/>
                </a:lnTo>
                <a:lnTo>
                  <a:pt x="1887" y="613"/>
                </a:lnTo>
                <a:lnTo>
                  <a:pt x="1882" y="610"/>
                </a:lnTo>
                <a:lnTo>
                  <a:pt x="1878" y="606"/>
                </a:lnTo>
                <a:lnTo>
                  <a:pt x="1874" y="601"/>
                </a:lnTo>
                <a:lnTo>
                  <a:pt x="1870" y="597"/>
                </a:lnTo>
                <a:lnTo>
                  <a:pt x="1866" y="592"/>
                </a:lnTo>
                <a:lnTo>
                  <a:pt x="1861" y="581"/>
                </a:lnTo>
                <a:lnTo>
                  <a:pt x="1855" y="568"/>
                </a:lnTo>
                <a:lnTo>
                  <a:pt x="1851" y="554"/>
                </a:lnTo>
                <a:lnTo>
                  <a:pt x="1848" y="537"/>
                </a:lnTo>
                <a:lnTo>
                  <a:pt x="1845" y="519"/>
                </a:lnTo>
                <a:lnTo>
                  <a:pt x="1843" y="498"/>
                </a:lnTo>
                <a:lnTo>
                  <a:pt x="1842" y="476"/>
                </a:lnTo>
                <a:lnTo>
                  <a:pt x="1841" y="452"/>
                </a:lnTo>
                <a:lnTo>
                  <a:pt x="1841" y="264"/>
                </a:lnTo>
                <a:lnTo>
                  <a:pt x="1920" y="264"/>
                </a:lnTo>
                <a:lnTo>
                  <a:pt x="1920" y="453"/>
                </a:lnTo>
                <a:lnTo>
                  <a:pt x="1920" y="468"/>
                </a:lnTo>
                <a:lnTo>
                  <a:pt x="1920" y="483"/>
                </a:lnTo>
                <a:lnTo>
                  <a:pt x="1922" y="507"/>
                </a:lnTo>
                <a:lnTo>
                  <a:pt x="1924" y="517"/>
                </a:lnTo>
                <a:lnTo>
                  <a:pt x="1926" y="526"/>
                </a:lnTo>
                <a:lnTo>
                  <a:pt x="1928" y="534"/>
                </a:lnTo>
                <a:lnTo>
                  <a:pt x="1931" y="540"/>
                </a:lnTo>
                <a:lnTo>
                  <a:pt x="1934" y="545"/>
                </a:lnTo>
                <a:lnTo>
                  <a:pt x="1936" y="547"/>
                </a:lnTo>
                <a:lnTo>
                  <a:pt x="1938" y="550"/>
                </a:lnTo>
                <a:lnTo>
                  <a:pt x="1940" y="552"/>
                </a:lnTo>
                <a:lnTo>
                  <a:pt x="1943" y="553"/>
                </a:lnTo>
                <a:lnTo>
                  <a:pt x="1949" y="557"/>
                </a:lnTo>
                <a:lnTo>
                  <a:pt x="1955" y="559"/>
                </a:lnTo>
                <a:lnTo>
                  <a:pt x="1963" y="561"/>
                </a:lnTo>
                <a:lnTo>
                  <a:pt x="1971" y="562"/>
                </a:lnTo>
                <a:lnTo>
                  <a:pt x="1981" y="562"/>
                </a:lnTo>
                <a:lnTo>
                  <a:pt x="1991" y="562"/>
                </a:lnTo>
                <a:lnTo>
                  <a:pt x="2000" y="561"/>
                </a:lnTo>
                <a:lnTo>
                  <a:pt x="2009" y="560"/>
                </a:lnTo>
                <a:lnTo>
                  <a:pt x="2018" y="559"/>
                </a:lnTo>
                <a:lnTo>
                  <a:pt x="2027" y="557"/>
                </a:lnTo>
                <a:lnTo>
                  <a:pt x="2036" y="554"/>
                </a:lnTo>
                <a:lnTo>
                  <a:pt x="2045" y="551"/>
                </a:lnTo>
                <a:lnTo>
                  <a:pt x="2053" y="548"/>
                </a:lnTo>
                <a:lnTo>
                  <a:pt x="2064" y="543"/>
                </a:lnTo>
                <a:lnTo>
                  <a:pt x="2064" y="264"/>
                </a:lnTo>
                <a:close/>
                <a:moveTo>
                  <a:pt x="2489" y="375"/>
                </a:moveTo>
                <a:lnTo>
                  <a:pt x="2489" y="539"/>
                </a:lnTo>
                <a:lnTo>
                  <a:pt x="2489" y="543"/>
                </a:lnTo>
                <a:lnTo>
                  <a:pt x="2490" y="547"/>
                </a:lnTo>
                <a:lnTo>
                  <a:pt x="2492" y="553"/>
                </a:lnTo>
                <a:lnTo>
                  <a:pt x="2494" y="558"/>
                </a:lnTo>
                <a:lnTo>
                  <a:pt x="2497" y="563"/>
                </a:lnTo>
                <a:lnTo>
                  <a:pt x="2502" y="566"/>
                </a:lnTo>
                <a:lnTo>
                  <a:pt x="2507" y="569"/>
                </a:lnTo>
                <a:lnTo>
                  <a:pt x="2513" y="571"/>
                </a:lnTo>
                <a:lnTo>
                  <a:pt x="2521" y="572"/>
                </a:lnTo>
                <a:lnTo>
                  <a:pt x="2519" y="632"/>
                </a:lnTo>
                <a:lnTo>
                  <a:pt x="2504" y="632"/>
                </a:lnTo>
                <a:lnTo>
                  <a:pt x="2489" y="630"/>
                </a:lnTo>
                <a:lnTo>
                  <a:pt x="2476" y="628"/>
                </a:lnTo>
                <a:lnTo>
                  <a:pt x="2470" y="627"/>
                </a:lnTo>
                <a:lnTo>
                  <a:pt x="2464" y="625"/>
                </a:lnTo>
                <a:lnTo>
                  <a:pt x="2458" y="624"/>
                </a:lnTo>
                <a:lnTo>
                  <a:pt x="2452" y="622"/>
                </a:lnTo>
                <a:lnTo>
                  <a:pt x="2442" y="617"/>
                </a:lnTo>
                <a:lnTo>
                  <a:pt x="2432" y="612"/>
                </a:lnTo>
                <a:lnTo>
                  <a:pt x="2423" y="605"/>
                </a:lnTo>
                <a:lnTo>
                  <a:pt x="2407" y="612"/>
                </a:lnTo>
                <a:lnTo>
                  <a:pt x="2393" y="617"/>
                </a:lnTo>
                <a:lnTo>
                  <a:pt x="2379" y="622"/>
                </a:lnTo>
                <a:lnTo>
                  <a:pt x="2364" y="625"/>
                </a:lnTo>
                <a:lnTo>
                  <a:pt x="2350" y="628"/>
                </a:lnTo>
                <a:lnTo>
                  <a:pt x="2335" y="630"/>
                </a:lnTo>
                <a:lnTo>
                  <a:pt x="2321" y="632"/>
                </a:lnTo>
                <a:lnTo>
                  <a:pt x="2306" y="632"/>
                </a:lnTo>
                <a:lnTo>
                  <a:pt x="2293" y="632"/>
                </a:lnTo>
                <a:lnTo>
                  <a:pt x="2281" y="630"/>
                </a:lnTo>
                <a:lnTo>
                  <a:pt x="2275" y="629"/>
                </a:lnTo>
                <a:lnTo>
                  <a:pt x="2269" y="628"/>
                </a:lnTo>
                <a:lnTo>
                  <a:pt x="2259" y="625"/>
                </a:lnTo>
                <a:lnTo>
                  <a:pt x="2249" y="621"/>
                </a:lnTo>
                <a:lnTo>
                  <a:pt x="2241" y="616"/>
                </a:lnTo>
                <a:lnTo>
                  <a:pt x="2233" y="610"/>
                </a:lnTo>
                <a:lnTo>
                  <a:pt x="2229" y="607"/>
                </a:lnTo>
                <a:lnTo>
                  <a:pt x="2225" y="603"/>
                </a:lnTo>
                <a:lnTo>
                  <a:pt x="2219" y="596"/>
                </a:lnTo>
                <a:lnTo>
                  <a:pt x="2214" y="587"/>
                </a:lnTo>
                <a:lnTo>
                  <a:pt x="2211" y="583"/>
                </a:lnTo>
                <a:lnTo>
                  <a:pt x="2209" y="578"/>
                </a:lnTo>
                <a:lnTo>
                  <a:pt x="2207" y="573"/>
                </a:lnTo>
                <a:lnTo>
                  <a:pt x="2205" y="568"/>
                </a:lnTo>
                <a:lnTo>
                  <a:pt x="2202" y="556"/>
                </a:lnTo>
                <a:lnTo>
                  <a:pt x="2200" y="544"/>
                </a:lnTo>
                <a:lnTo>
                  <a:pt x="2199" y="531"/>
                </a:lnTo>
                <a:lnTo>
                  <a:pt x="2199" y="518"/>
                </a:lnTo>
                <a:lnTo>
                  <a:pt x="2199" y="504"/>
                </a:lnTo>
                <a:lnTo>
                  <a:pt x="2200" y="492"/>
                </a:lnTo>
                <a:lnTo>
                  <a:pt x="2202" y="486"/>
                </a:lnTo>
                <a:lnTo>
                  <a:pt x="2203" y="481"/>
                </a:lnTo>
                <a:lnTo>
                  <a:pt x="2206" y="470"/>
                </a:lnTo>
                <a:lnTo>
                  <a:pt x="2210" y="461"/>
                </a:lnTo>
                <a:lnTo>
                  <a:pt x="2215" y="452"/>
                </a:lnTo>
                <a:lnTo>
                  <a:pt x="2218" y="449"/>
                </a:lnTo>
                <a:lnTo>
                  <a:pt x="2221" y="445"/>
                </a:lnTo>
                <a:lnTo>
                  <a:pt x="2228" y="438"/>
                </a:lnTo>
                <a:lnTo>
                  <a:pt x="2236" y="433"/>
                </a:lnTo>
                <a:lnTo>
                  <a:pt x="2244" y="427"/>
                </a:lnTo>
                <a:lnTo>
                  <a:pt x="2249" y="425"/>
                </a:lnTo>
                <a:lnTo>
                  <a:pt x="2254" y="423"/>
                </a:lnTo>
                <a:lnTo>
                  <a:pt x="2265" y="419"/>
                </a:lnTo>
                <a:lnTo>
                  <a:pt x="2277" y="415"/>
                </a:lnTo>
                <a:lnTo>
                  <a:pt x="2289" y="413"/>
                </a:lnTo>
                <a:lnTo>
                  <a:pt x="2303" y="410"/>
                </a:lnTo>
                <a:lnTo>
                  <a:pt x="2310" y="410"/>
                </a:lnTo>
                <a:lnTo>
                  <a:pt x="2317" y="409"/>
                </a:lnTo>
                <a:lnTo>
                  <a:pt x="2410" y="401"/>
                </a:lnTo>
                <a:lnTo>
                  <a:pt x="2410" y="375"/>
                </a:lnTo>
                <a:lnTo>
                  <a:pt x="2410" y="368"/>
                </a:lnTo>
                <a:lnTo>
                  <a:pt x="2410" y="362"/>
                </a:lnTo>
                <a:lnTo>
                  <a:pt x="2409" y="356"/>
                </a:lnTo>
                <a:lnTo>
                  <a:pt x="2408" y="353"/>
                </a:lnTo>
                <a:lnTo>
                  <a:pt x="2407" y="351"/>
                </a:lnTo>
                <a:lnTo>
                  <a:pt x="2405" y="346"/>
                </a:lnTo>
                <a:lnTo>
                  <a:pt x="2403" y="342"/>
                </a:lnTo>
                <a:lnTo>
                  <a:pt x="2401" y="338"/>
                </a:lnTo>
                <a:lnTo>
                  <a:pt x="2398" y="335"/>
                </a:lnTo>
                <a:lnTo>
                  <a:pt x="2394" y="332"/>
                </a:lnTo>
                <a:lnTo>
                  <a:pt x="2391" y="330"/>
                </a:lnTo>
                <a:lnTo>
                  <a:pt x="2387" y="328"/>
                </a:lnTo>
                <a:lnTo>
                  <a:pt x="2382" y="326"/>
                </a:lnTo>
                <a:lnTo>
                  <a:pt x="2377" y="325"/>
                </a:lnTo>
                <a:lnTo>
                  <a:pt x="2372" y="324"/>
                </a:lnTo>
                <a:lnTo>
                  <a:pt x="2367" y="323"/>
                </a:lnTo>
                <a:lnTo>
                  <a:pt x="2361" y="323"/>
                </a:lnTo>
                <a:lnTo>
                  <a:pt x="2336" y="324"/>
                </a:lnTo>
                <a:lnTo>
                  <a:pt x="2309" y="325"/>
                </a:lnTo>
                <a:lnTo>
                  <a:pt x="2279" y="326"/>
                </a:lnTo>
                <a:lnTo>
                  <a:pt x="2245" y="329"/>
                </a:lnTo>
                <a:lnTo>
                  <a:pt x="2222" y="330"/>
                </a:lnTo>
                <a:lnTo>
                  <a:pt x="2220" y="275"/>
                </a:lnTo>
                <a:lnTo>
                  <a:pt x="2258" y="267"/>
                </a:lnTo>
                <a:lnTo>
                  <a:pt x="2277" y="264"/>
                </a:lnTo>
                <a:lnTo>
                  <a:pt x="2295" y="261"/>
                </a:lnTo>
                <a:lnTo>
                  <a:pt x="2313" y="259"/>
                </a:lnTo>
                <a:lnTo>
                  <a:pt x="2330" y="257"/>
                </a:lnTo>
                <a:lnTo>
                  <a:pt x="2347" y="256"/>
                </a:lnTo>
                <a:lnTo>
                  <a:pt x="2364" y="256"/>
                </a:lnTo>
                <a:lnTo>
                  <a:pt x="2380" y="257"/>
                </a:lnTo>
                <a:lnTo>
                  <a:pt x="2395" y="258"/>
                </a:lnTo>
                <a:lnTo>
                  <a:pt x="2401" y="259"/>
                </a:lnTo>
                <a:lnTo>
                  <a:pt x="2408" y="260"/>
                </a:lnTo>
                <a:lnTo>
                  <a:pt x="2422" y="263"/>
                </a:lnTo>
                <a:lnTo>
                  <a:pt x="2433" y="267"/>
                </a:lnTo>
                <a:lnTo>
                  <a:pt x="2438" y="270"/>
                </a:lnTo>
                <a:lnTo>
                  <a:pt x="2443" y="272"/>
                </a:lnTo>
                <a:lnTo>
                  <a:pt x="2452" y="278"/>
                </a:lnTo>
                <a:lnTo>
                  <a:pt x="2456" y="281"/>
                </a:lnTo>
                <a:lnTo>
                  <a:pt x="2460" y="285"/>
                </a:lnTo>
                <a:lnTo>
                  <a:pt x="2463" y="288"/>
                </a:lnTo>
                <a:lnTo>
                  <a:pt x="2467" y="292"/>
                </a:lnTo>
                <a:lnTo>
                  <a:pt x="2470" y="296"/>
                </a:lnTo>
                <a:lnTo>
                  <a:pt x="2473" y="301"/>
                </a:lnTo>
                <a:lnTo>
                  <a:pt x="2478" y="311"/>
                </a:lnTo>
                <a:lnTo>
                  <a:pt x="2480" y="316"/>
                </a:lnTo>
                <a:lnTo>
                  <a:pt x="2482" y="321"/>
                </a:lnTo>
                <a:lnTo>
                  <a:pt x="2485" y="333"/>
                </a:lnTo>
                <a:lnTo>
                  <a:pt x="2486" y="340"/>
                </a:lnTo>
                <a:lnTo>
                  <a:pt x="2487" y="346"/>
                </a:lnTo>
                <a:lnTo>
                  <a:pt x="2489" y="360"/>
                </a:lnTo>
                <a:lnTo>
                  <a:pt x="2489" y="375"/>
                </a:lnTo>
                <a:close/>
                <a:moveTo>
                  <a:pt x="2327" y="464"/>
                </a:moveTo>
                <a:lnTo>
                  <a:pt x="2321" y="465"/>
                </a:lnTo>
                <a:lnTo>
                  <a:pt x="2315" y="466"/>
                </a:lnTo>
                <a:lnTo>
                  <a:pt x="2310" y="467"/>
                </a:lnTo>
                <a:lnTo>
                  <a:pt x="2305" y="469"/>
                </a:lnTo>
                <a:lnTo>
                  <a:pt x="2301" y="471"/>
                </a:lnTo>
                <a:lnTo>
                  <a:pt x="2297" y="474"/>
                </a:lnTo>
                <a:lnTo>
                  <a:pt x="2293" y="477"/>
                </a:lnTo>
                <a:lnTo>
                  <a:pt x="2290" y="480"/>
                </a:lnTo>
                <a:lnTo>
                  <a:pt x="2287" y="483"/>
                </a:lnTo>
                <a:lnTo>
                  <a:pt x="2284" y="487"/>
                </a:lnTo>
                <a:lnTo>
                  <a:pt x="2280" y="496"/>
                </a:lnTo>
                <a:lnTo>
                  <a:pt x="2279" y="501"/>
                </a:lnTo>
                <a:lnTo>
                  <a:pt x="2278" y="507"/>
                </a:lnTo>
                <a:lnTo>
                  <a:pt x="2277" y="512"/>
                </a:lnTo>
                <a:lnTo>
                  <a:pt x="2277" y="518"/>
                </a:lnTo>
                <a:lnTo>
                  <a:pt x="2277" y="524"/>
                </a:lnTo>
                <a:lnTo>
                  <a:pt x="2278" y="530"/>
                </a:lnTo>
                <a:lnTo>
                  <a:pt x="2280" y="540"/>
                </a:lnTo>
                <a:lnTo>
                  <a:pt x="2281" y="544"/>
                </a:lnTo>
                <a:lnTo>
                  <a:pt x="2283" y="549"/>
                </a:lnTo>
                <a:lnTo>
                  <a:pt x="2286" y="552"/>
                </a:lnTo>
                <a:lnTo>
                  <a:pt x="2288" y="556"/>
                </a:lnTo>
                <a:lnTo>
                  <a:pt x="2291" y="558"/>
                </a:lnTo>
                <a:lnTo>
                  <a:pt x="2294" y="561"/>
                </a:lnTo>
                <a:lnTo>
                  <a:pt x="2302" y="565"/>
                </a:lnTo>
                <a:lnTo>
                  <a:pt x="2306" y="566"/>
                </a:lnTo>
                <a:lnTo>
                  <a:pt x="2311" y="567"/>
                </a:lnTo>
                <a:lnTo>
                  <a:pt x="2321" y="568"/>
                </a:lnTo>
                <a:lnTo>
                  <a:pt x="2339" y="567"/>
                </a:lnTo>
                <a:lnTo>
                  <a:pt x="2358" y="565"/>
                </a:lnTo>
                <a:lnTo>
                  <a:pt x="2377" y="561"/>
                </a:lnTo>
                <a:lnTo>
                  <a:pt x="2387" y="559"/>
                </a:lnTo>
                <a:lnTo>
                  <a:pt x="2397" y="556"/>
                </a:lnTo>
                <a:lnTo>
                  <a:pt x="2410" y="552"/>
                </a:lnTo>
                <a:lnTo>
                  <a:pt x="2410" y="456"/>
                </a:lnTo>
                <a:lnTo>
                  <a:pt x="2327" y="464"/>
                </a:lnTo>
                <a:close/>
                <a:moveTo>
                  <a:pt x="2574" y="624"/>
                </a:moveTo>
                <a:lnTo>
                  <a:pt x="2574" y="114"/>
                </a:lnTo>
                <a:lnTo>
                  <a:pt x="2653" y="114"/>
                </a:lnTo>
                <a:lnTo>
                  <a:pt x="2653" y="624"/>
                </a:lnTo>
                <a:lnTo>
                  <a:pt x="2574" y="624"/>
                </a:lnTo>
                <a:close/>
                <a:moveTo>
                  <a:pt x="2732" y="203"/>
                </a:moveTo>
                <a:lnTo>
                  <a:pt x="2732" y="120"/>
                </a:lnTo>
                <a:lnTo>
                  <a:pt x="2811" y="120"/>
                </a:lnTo>
                <a:lnTo>
                  <a:pt x="2811" y="203"/>
                </a:lnTo>
                <a:lnTo>
                  <a:pt x="2732" y="203"/>
                </a:lnTo>
                <a:close/>
                <a:moveTo>
                  <a:pt x="2732" y="624"/>
                </a:moveTo>
                <a:lnTo>
                  <a:pt x="2732" y="264"/>
                </a:lnTo>
                <a:lnTo>
                  <a:pt x="2811" y="264"/>
                </a:lnTo>
                <a:lnTo>
                  <a:pt x="2811" y="624"/>
                </a:lnTo>
                <a:lnTo>
                  <a:pt x="2732" y="624"/>
                </a:lnTo>
                <a:close/>
                <a:moveTo>
                  <a:pt x="3084" y="331"/>
                </a:moveTo>
                <a:lnTo>
                  <a:pt x="2985" y="331"/>
                </a:lnTo>
                <a:lnTo>
                  <a:pt x="2985" y="489"/>
                </a:lnTo>
                <a:lnTo>
                  <a:pt x="2985" y="510"/>
                </a:lnTo>
                <a:lnTo>
                  <a:pt x="2986" y="526"/>
                </a:lnTo>
                <a:lnTo>
                  <a:pt x="2989" y="539"/>
                </a:lnTo>
                <a:lnTo>
                  <a:pt x="2990" y="544"/>
                </a:lnTo>
                <a:lnTo>
                  <a:pt x="2991" y="548"/>
                </a:lnTo>
                <a:lnTo>
                  <a:pt x="2993" y="551"/>
                </a:lnTo>
                <a:lnTo>
                  <a:pt x="2996" y="554"/>
                </a:lnTo>
                <a:lnTo>
                  <a:pt x="2999" y="557"/>
                </a:lnTo>
                <a:lnTo>
                  <a:pt x="3003" y="559"/>
                </a:lnTo>
                <a:lnTo>
                  <a:pt x="3007" y="560"/>
                </a:lnTo>
                <a:lnTo>
                  <a:pt x="3012" y="561"/>
                </a:lnTo>
                <a:lnTo>
                  <a:pt x="3018" y="562"/>
                </a:lnTo>
                <a:lnTo>
                  <a:pt x="3024" y="562"/>
                </a:lnTo>
                <a:lnTo>
                  <a:pt x="3084" y="560"/>
                </a:lnTo>
                <a:lnTo>
                  <a:pt x="3087" y="623"/>
                </a:lnTo>
                <a:lnTo>
                  <a:pt x="3075" y="625"/>
                </a:lnTo>
                <a:lnTo>
                  <a:pt x="3064" y="627"/>
                </a:lnTo>
                <a:lnTo>
                  <a:pt x="3045" y="630"/>
                </a:lnTo>
                <a:lnTo>
                  <a:pt x="3028" y="631"/>
                </a:lnTo>
                <a:lnTo>
                  <a:pt x="3020" y="632"/>
                </a:lnTo>
                <a:lnTo>
                  <a:pt x="3014" y="632"/>
                </a:lnTo>
                <a:lnTo>
                  <a:pt x="2999" y="632"/>
                </a:lnTo>
                <a:lnTo>
                  <a:pt x="2985" y="630"/>
                </a:lnTo>
                <a:lnTo>
                  <a:pt x="2979" y="629"/>
                </a:lnTo>
                <a:lnTo>
                  <a:pt x="2973" y="628"/>
                </a:lnTo>
                <a:lnTo>
                  <a:pt x="2962" y="625"/>
                </a:lnTo>
                <a:lnTo>
                  <a:pt x="2952" y="621"/>
                </a:lnTo>
                <a:lnTo>
                  <a:pt x="2944" y="616"/>
                </a:lnTo>
                <a:lnTo>
                  <a:pt x="2940" y="614"/>
                </a:lnTo>
                <a:lnTo>
                  <a:pt x="2936" y="611"/>
                </a:lnTo>
                <a:lnTo>
                  <a:pt x="2933" y="607"/>
                </a:lnTo>
                <a:lnTo>
                  <a:pt x="2930" y="604"/>
                </a:lnTo>
                <a:lnTo>
                  <a:pt x="2927" y="600"/>
                </a:lnTo>
                <a:lnTo>
                  <a:pt x="2924" y="596"/>
                </a:lnTo>
                <a:lnTo>
                  <a:pt x="2922" y="592"/>
                </a:lnTo>
                <a:lnTo>
                  <a:pt x="2920" y="587"/>
                </a:lnTo>
                <a:lnTo>
                  <a:pt x="2916" y="576"/>
                </a:lnTo>
                <a:lnTo>
                  <a:pt x="2913" y="563"/>
                </a:lnTo>
                <a:lnTo>
                  <a:pt x="2910" y="549"/>
                </a:lnTo>
                <a:lnTo>
                  <a:pt x="2909" y="534"/>
                </a:lnTo>
                <a:lnTo>
                  <a:pt x="2907" y="517"/>
                </a:lnTo>
                <a:lnTo>
                  <a:pt x="2907" y="498"/>
                </a:lnTo>
                <a:lnTo>
                  <a:pt x="2907" y="331"/>
                </a:lnTo>
                <a:lnTo>
                  <a:pt x="2861" y="331"/>
                </a:lnTo>
                <a:lnTo>
                  <a:pt x="2861" y="264"/>
                </a:lnTo>
                <a:lnTo>
                  <a:pt x="2907" y="264"/>
                </a:lnTo>
                <a:lnTo>
                  <a:pt x="2907" y="160"/>
                </a:lnTo>
                <a:lnTo>
                  <a:pt x="2985" y="160"/>
                </a:lnTo>
                <a:lnTo>
                  <a:pt x="2985" y="264"/>
                </a:lnTo>
                <a:lnTo>
                  <a:pt x="3084" y="264"/>
                </a:lnTo>
                <a:lnTo>
                  <a:pt x="3084" y="331"/>
                </a:lnTo>
                <a:close/>
                <a:moveTo>
                  <a:pt x="3118" y="264"/>
                </a:moveTo>
                <a:lnTo>
                  <a:pt x="3196" y="264"/>
                </a:lnTo>
                <a:lnTo>
                  <a:pt x="3272" y="557"/>
                </a:lnTo>
                <a:lnTo>
                  <a:pt x="3292" y="557"/>
                </a:lnTo>
                <a:lnTo>
                  <a:pt x="3368" y="264"/>
                </a:lnTo>
                <a:lnTo>
                  <a:pt x="3446" y="264"/>
                </a:lnTo>
                <a:lnTo>
                  <a:pt x="3309" y="779"/>
                </a:lnTo>
                <a:lnTo>
                  <a:pt x="3232" y="779"/>
                </a:lnTo>
                <a:lnTo>
                  <a:pt x="3275" y="624"/>
                </a:lnTo>
                <a:lnTo>
                  <a:pt x="3213" y="624"/>
                </a:lnTo>
                <a:lnTo>
                  <a:pt x="3118" y="264"/>
                </a:lnTo>
                <a:close/>
                <a:moveTo>
                  <a:pt x="3633" y="624"/>
                </a:moveTo>
                <a:lnTo>
                  <a:pt x="3754" y="131"/>
                </a:lnTo>
                <a:lnTo>
                  <a:pt x="3914" y="131"/>
                </a:lnTo>
                <a:lnTo>
                  <a:pt x="4037" y="624"/>
                </a:lnTo>
                <a:lnTo>
                  <a:pt x="3956" y="624"/>
                </a:lnTo>
                <a:lnTo>
                  <a:pt x="3930" y="518"/>
                </a:lnTo>
                <a:lnTo>
                  <a:pt x="3739" y="518"/>
                </a:lnTo>
                <a:lnTo>
                  <a:pt x="3713" y="624"/>
                </a:lnTo>
                <a:lnTo>
                  <a:pt x="3633" y="624"/>
                </a:lnTo>
                <a:close/>
                <a:moveTo>
                  <a:pt x="3816" y="198"/>
                </a:moveTo>
                <a:lnTo>
                  <a:pt x="3755" y="448"/>
                </a:lnTo>
                <a:lnTo>
                  <a:pt x="3914" y="448"/>
                </a:lnTo>
                <a:lnTo>
                  <a:pt x="3852" y="198"/>
                </a:lnTo>
                <a:lnTo>
                  <a:pt x="3816" y="198"/>
                </a:lnTo>
                <a:close/>
                <a:moveTo>
                  <a:pt x="4345" y="338"/>
                </a:moveTo>
                <a:lnTo>
                  <a:pt x="4306" y="333"/>
                </a:lnTo>
                <a:lnTo>
                  <a:pt x="4288" y="331"/>
                </a:lnTo>
                <a:lnTo>
                  <a:pt x="4272" y="330"/>
                </a:lnTo>
                <a:lnTo>
                  <a:pt x="4243" y="327"/>
                </a:lnTo>
                <a:lnTo>
                  <a:pt x="4221" y="327"/>
                </a:lnTo>
                <a:lnTo>
                  <a:pt x="4204" y="327"/>
                </a:lnTo>
                <a:lnTo>
                  <a:pt x="4189" y="329"/>
                </a:lnTo>
                <a:lnTo>
                  <a:pt x="4183" y="330"/>
                </a:lnTo>
                <a:lnTo>
                  <a:pt x="4177" y="332"/>
                </a:lnTo>
                <a:lnTo>
                  <a:pt x="4172" y="334"/>
                </a:lnTo>
                <a:lnTo>
                  <a:pt x="4168" y="336"/>
                </a:lnTo>
                <a:lnTo>
                  <a:pt x="4165" y="338"/>
                </a:lnTo>
                <a:lnTo>
                  <a:pt x="4162" y="341"/>
                </a:lnTo>
                <a:lnTo>
                  <a:pt x="4159" y="344"/>
                </a:lnTo>
                <a:lnTo>
                  <a:pt x="4157" y="347"/>
                </a:lnTo>
                <a:lnTo>
                  <a:pt x="4156" y="351"/>
                </a:lnTo>
                <a:lnTo>
                  <a:pt x="4154" y="355"/>
                </a:lnTo>
                <a:lnTo>
                  <a:pt x="4154" y="360"/>
                </a:lnTo>
                <a:lnTo>
                  <a:pt x="4153" y="364"/>
                </a:lnTo>
                <a:lnTo>
                  <a:pt x="4154" y="369"/>
                </a:lnTo>
                <a:lnTo>
                  <a:pt x="4154" y="373"/>
                </a:lnTo>
                <a:lnTo>
                  <a:pt x="4156" y="377"/>
                </a:lnTo>
                <a:lnTo>
                  <a:pt x="4158" y="381"/>
                </a:lnTo>
                <a:lnTo>
                  <a:pt x="4160" y="384"/>
                </a:lnTo>
                <a:lnTo>
                  <a:pt x="4163" y="387"/>
                </a:lnTo>
                <a:lnTo>
                  <a:pt x="4166" y="389"/>
                </a:lnTo>
                <a:lnTo>
                  <a:pt x="4170" y="392"/>
                </a:lnTo>
                <a:lnTo>
                  <a:pt x="4174" y="394"/>
                </a:lnTo>
                <a:lnTo>
                  <a:pt x="4181" y="396"/>
                </a:lnTo>
                <a:lnTo>
                  <a:pt x="4197" y="400"/>
                </a:lnTo>
                <a:lnTo>
                  <a:pt x="4219" y="405"/>
                </a:lnTo>
                <a:lnTo>
                  <a:pt x="4246" y="410"/>
                </a:lnTo>
                <a:lnTo>
                  <a:pt x="4260" y="413"/>
                </a:lnTo>
                <a:lnTo>
                  <a:pt x="4275" y="416"/>
                </a:lnTo>
                <a:lnTo>
                  <a:pt x="4287" y="419"/>
                </a:lnTo>
                <a:lnTo>
                  <a:pt x="4298" y="423"/>
                </a:lnTo>
                <a:lnTo>
                  <a:pt x="4308" y="428"/>
                </a:lnTo>
                <a:lnTo>
                  <a:pt x="4318" y="432"/>
                </a:lnTo>
                <a:lnTo>
                  <a:pt x="4325" y="437"/>
                </a:lnTo>
                <a:lnTo>
                  <a:pt x="4329" y="440"/>
                </a:lnTo>
                <a:lnTo>
                  <a:pt x="4332" y="443"/>
                </a:lnTo>
                <a:lnTo>
                  <a:pt x="4338" y="449"/>
                </a:lnTo>
                <a:lnTo>
                  <a:pt x="4341" y="452"/>
                </a:lnTo>
                <a:lnTo>
                  <a:pt x="4343" y="456"/>
                </a:lnTo>
                <a:lnTo>
                  <a:pt x="4348" y="464"/>
                </a:lnTo>
                <a:lnTo>
                  <a:pt x="4351" y="474"/>
                </a:lnTo>
                <a:lnTo>
                  <a:pt x="4354" y="484"/>
                </a:lnTo>
                <a:lnTo>
                  <a:pt x="4356" y="496"/>
                </a:lnTo>
                <a:lnTo>
                  <a:pt x="4357" y="508"/>
                </a:lnTo>
                <a:lnTo>
                  <a:pt x="4357" y="522"/>
                </a:lnTo>
                <a:lnTo>
                  <a:pt x="4357" y="536"/>
                </a:lnTo>
                <a:lnTo>
                  <a:pt x="4355" y="548"/>
                </a:lnTo>
                <a:lnTo>
                  <a:pt x="4352" y="560"/>
                </a:lnTo>
                <a:lnTo>
                  <a:pt x="4348" y="571"/>
                </a:lnTo>
                <a:lnTo>
                  <a:pt x="4343" y="581"/>
                </a:lnTo>
                <a:lnTo>
                  <a:pt x="4340" y="586"/>
                </a:lnTo>
                <a:lnTo>
                  <a:pt x="4337" y="590"/>
                </a:lnTo>
                <a:lnTo>
                  <a:pt x="4333" y="594"/>
                </a:lnTo>
                <a:lnTo>
                  <a:pt x="4330" y="598"/>
                </a:lnTo>
                <a:lnTo>
                  <a:pt x="4321" y="605"/>
                </a:lnTo>
                <a:lnTo>
                  <a:pt x="4312" y="612"/>
                </a:lnTo>
                <a:lnTo>
                  <a:pt x="4301" y="617"/>
                </a:lnTo>
                <a:lnTo>
                  <a:pt x="4295" y="619"/>
                </a:lnTo>
                <a:lnTo>
                  <a:pt x="4289" y="622"/>
                </a:lnTo>
                <a:lnTo>
                  <a:pt x="4283" y="624"/>
                </a:lnTo>
                <a:lnTo>
                  <a:pt x="4276" y="625"/>
                </a:lnTo>
                <a:lnTo>
                  <a:pt x="4262" y="628"/>
                </a:lnTo>
                <a:lnTo>
                  <a:pt x="4247" y="630"/>
                </a:lnTo>
                <a:lnTo>
                  <a:pt x="4231" y="632"/>
                </a:lnTo>
                <a:lnTo>
                  <a:pt x="4214" y="632"/>
                </a:lnTo>
                <a:lnTo>
                  <a:pt x="4191" y="631"/>
                </a:lnTo>
                <a:lnTo>
                  <a:pt x="4164" y="629"/>
                </a:lnTo>
                <a:lnTo>
                  <a:pt x="4135" y="625"/>
                </a:lnTo>
                <a:lnTo>
                  <a:pt x="4103" y="620"/>
                </a:lnTo>
                <a:lnTo>
                  <a:pt x="4081" y="616"/>
                </a:lnTo>
                <a:lnTo>
                  <a:pt x="4084" y="551"/>
                </a:lnTo>
                <a:lnTo>
                  <a:pt x="4124" y="556"/>
                </a:lnTo>
                <a:lnTo>
                  <a:pt x="4142" y="558"/>
                </a:lnTo>
                <a:lnTo>
                  <a:pt x="4158" y="559"/>
                </a:lnTo>
                <a:lnTo>
                  <a:pt x="4186" y="561"/>
                </a:lnTo>
                <a:lnTo>
                  <a:pt x="4208" y="562"/>
                </a:lnTo>
                <a:lnTo>
                  <a:pt x="4226" y="562"/>
                </a:lnTo>
                <a:lnTo>
                  <a:pt x="4241" y="560"/>
                </a:lnTo>
                <a:lnTo>
                  <a:pt x="4247" y="559"/>
                </a:lnTo>
                <a:lnTo>
                  <a:pt x="4253" y="557"/>
                </a:lnTo>
                <a:lnTo>
                  <a:pt x="4258" y="555"/>
                </a:lnTo>
                <a:lnTo>
                  <a:pt x="4263" y="553"/>
                </a:lnTo>
                <a:lnTo>
                  <a:pt x="4266" y="550"/>
                </a:lnTo>
                <a:lnTo>
                  <a:pt x="4271" y="547"/>
                </a:lnTo>
                <a:lnTo>
                  <a:pt x="4273" y="544"/>
                </a:lnTo>
                <a:lnTo>
                  <a:pt x="4276" y="540"/>
                </a:lnTo>
                <a:lnTo>
                  <a:pt x="4277" y="536"/>
                </a:lnTo>
                <a:lnTo>
                  <a:pt x="4279" y="532"/>
                </a:lnTo>
                <a:lnTo>
                  <a:pt x="4279" y="527"/>
                </a:lnTo>
                <a:lnTo>
                  <a:pt x="4280" y="522"/>
                </a:lnTo>
                <a:lnTo>
                  <a:pt x="4279" y="517"/>
                </a:lnTo>
                <a:lnTo>
                  <a:pt x="4279" y="512"/>
                </a:lnTo>
                <a:lnTo>
                  <a:pt x="4278" y="508"/>
                </a:lnTo>
                <a:lnTo>
                  <a:pt x="4276" y="504"/>
                </a:lnTo>
                <a:lnTo>
                  <a:pt x="4275" y="502"/>
                </a:lnTo>
                <a:lnTo>
                  <a:pt x="4274" y="500"/>
                </a:lnTo>
                <a:lnTo>
                  <a:pt x="4271" y="497"/>
                </a:lnTo>
                <a:lnTo>
                  <a:pt x="4267" y="494"/>
                </a:lnTo>
                <a:lnTo>
                  <a:pt x="4263" y="492"/>
                </a:lnTo>
                <a:lnTo>
                  <a:pt x="4259" y="490"/>
                </a:lnTo>
                <a:lnTo>
                  <a:pt x="4253" y="488"/>
                </a:lnTo>
                <a:lnTo>
                  <a:pt x="4237" y="483"/>
                </a:lnTo>
                <a:lnTo>
                  <a:pt x="4216" y="479"/>
                </a:lnTo>
                <a:lnTo>
                  <a:pt x="4203" y="476"/>
                </a:lnTo>
                <a:lnTo>
                  <a:pt x="4189" y="474"/>
                </a:lnTo>
                <a:lnTo>
                  <a:pt x="4175" y="471"/>
                </a:lnTo>
                <a:lnTo>
                  <a:pt x="4162" y="468"/>
                </a:lnTo>
                <a:lnTo>
                  <a:pt x="4149" y="465"/>
                </a:lnTo>
                <a:lnTo>
                  <a:pt x="4144" y="463"/>
                </a:lnTo>
                <a:lnTo>
                  <a:pt x="4138" y="461"/>
                </a:lnTo>
                <a:lnTo>
                  <a:pt x="4128" y="457"/>
                </a:lnTo>
                <a:lnTo>
                  <a:pt x="4119" y="453"/>
                </a:lnTo>
                <a:lnTo>
                  <a:pt x="4110" y="448"/>
                </a:lnTo>
                <a:lnTo>
                  <a:pt x="4103" y="443"/>
                </a:lnTo>
                <a:lnTo>
                  <a:pt x="4097" y="438"/>
                </a:lnTo>
                <a:lnTo>
                  <a:pt x="4094" y="434"/>
                </a:lnTo>
                <a:lnTo>
                  <a:pt x="4091" y="431"/>
                </a:lnTo>
                <a:lnTo>
                  <a:pt x="4086" y="423"/>
                </a:lnTo>
                <a:lnTo>
                  <a:pt x="4084" y="419"/>
                </a:lnTo>
                <a:lnTo>
                  <a:pt x="4083" y="414"/>
                </a:lnTo>
                <a:lnTo>
                  <a:pt x="4081" y="409"/>
                </a:lnTo>
                <a:lnTo>
                  <a:pt x="4080" y="404"/>
                </a:lnTo>
                <a:lnTo>
                  <a:pt x="4077" y="393"/>
                </a:lnTo>
                <a:lnTo>
                  <a:pt x="4076" y="380"/>
                </a:lnTo>
                <a:lnTo>
                  <a:pt x="4076" y="367"/>
                </a:lnTo>
                <a:lnTo>
                  <a:pt x="4076" y="354"/>
                </a:lnTo>
                <a:lnTo>
                  <a:pt x="4078" y="341"/>
                </a:lnTo>
                <a:lnTo>
                  <a:pt x="4079" y="335"/>
                </a:lnTo>
                <a:lnTo>
                  <a:pt x="4081" y="329"/>
                </a:lnTo>
                <a:lnTo>
                  <a:pt x="4083" y="324"/>
                </a:lnTo>
                <a:lnTo>
                  <a:pt x="4085" y="319"/>
                </a:lnTo>
                <a:lnTo>
                  <a:pt x="4088" y="314"/>
                </a:lnTo>
                <a:lnTo>
                  <a:pt x="4090" y="309"/>
                </a:lnTo>
                <a:lnTo>
                  <a:pt x="4094" y="304"/>
                </a:lnTo>
                <a:lnTo>
                  <a:pt x="4097" y="300"/>
                </a:lnTo>
                <a:lnTo>
                  <a:pt x="4105" y="292"/>
                </a:lnTo>
                <a:lnTo>
                  <a:pt x="4113" y="284"/>
                </a:lnTo>
                <a:lnTo>
                  <a:pt x="4123" y="278"/>
                </a:lnTo>
                <a:lnTo>
                  <a:pt x="4134" y="272"/>
                </a:lnTo>
                <a:lnTo>
                  <a:pt x="4145" y="268"/>
                </a:lnTo>
                <a:lnTo>
                  <a:pt x="4151" y="266"/>
                </a:lnTo>
                <a:lnTo>
                  <a:pt x="4157" y="264"/>
                </a:lnTo>
                <a:lnTo>
                  <a:pt x="4163" y="262"/>
                </a:lnTo>
                <a:lnTo>
                  <a:pt x="4169" y="261"/>
                </a:lnTo>
                <a:lnTo>
                  <a:pt x="4182" y="259"/>
                </a:lnTo>
                <a:lnTo>
                  <a:pt x="4196" y="257"/>
                </a:lnTo>
                <a:lnTo>
                  <a:pt x="4210" y="257"/>
                </a:lnTo>
                <a:lnTo>
                  <a:pt x="4235" y="258"/>
                </a:lnTo>
                <a:lnTo>
                  <a:pt x="4262" y="260"/>
                </a:lnTo>
                <a:lnTo>
                  <a:pt x="4292" y="263"/>
                </a:lnTo>
                <a:lnTo>
                  <a:pt x="4324" y="268"/>
                </a:lnTo>
                <a:lnTo>
                  <a:pt x="4347" y="273"/>
                </a:lnTo>
                <a:lnTo>
                  <a:pt x="4345" y="338"/>
                </a:lnTo>
                <a:close/>
                <a:moveTo>
                  <a:pt x="4668" y="338"/>
                </a:moveTo>
                <a:lnTo>
                  <a:pt x="4628" y="333"/>
                </a:lnTo>
                <a:lnTo>
                  <a:pt x="4610" y="331"/>
                </a:lnTo>
                <a:lnTo>
                  <a:pt x="4594" y="330"/>
                </a:lnTo>
                <a:lnTo>
                  <a:pt x="4566" y="327"/>
                </a:lnTo>
                <a:lnTo>
                  <a:pt x="4544" y="327"/>
                </a:lnTo>
                <a:lnTo>
                  <a:pt x="4526" y="327"/>
                </a:lnTo>
                <a:lnTo>
                  <a:pt x="4512" y="329"/>
                </a:lnTo>
                <a:lnTo>
                  <a:pt x="4506" y="330"/>
                </a:lnTo>
                <a:lnTo>
                  <a:pt x="4500" y="332"/>
                </a:lnTo>
                <a:lnTo>
                  <a:pt x="4495" y="334"/>
                </a:lnTo>
                <a:lnTo>
                  <a:pt x="4491" y="336"/>
                </a:lnTo>
                <a:lnTo>
                  <a:pt x="4488" y="338"/>
                </a:lnTo>
                <a:lnTo>
                  <a:pt x="4485" y="341"/>
                </a:lnTo>
                <a:lnTo>
                  <a:pt x="4482" y="344"/>
                </a:lnTo>
                <a:lnTo>
                  <a:pt x="4480" y="347"/>
                </a:lnTo>
                <a:lnTo>
                  <a:pt x="4479" y="351"/>
                </a:lnTo>
                <a:lnTo>
                  <a:pt x="4477" y="355"/>
                </a:lnTo>
                <a:lnTo>
                  <a:pt x="4477" y="360"/>
                </a:lnTo>
                <a:lnTo>
                  <a:pt x="4476" y="364"/>
                </a:lnTo>
                <a:lnTo>
                  <a:pt x="4477" y="369"/>
                </a:lnTo>
                <a:lnTo>
                  <a:pt x="4477" y="373"/>
                </a:lnTo>
                <a:lnTo>
                  <a:pt x="4479" y="377"/>
                </a:lnTo>
                <a:lnTo>
                  <a:pt x="4480" y="381"/>
                </a:lnTo>
                <a:lnTo>
                  <a:pt x="4483" y="384"/>
                </a:lnTo>
                <a:lnTo>
                  <a:pt x="4486" y="387"/>
                </a:lnTo>
                <a:lnTo>
                  <a:pt x="4489" y="389"/>
                </a:lnTo>
                <a:lnTo>
                  <a:pt x="4493" y="392"/>
                </a:lnTo>
                <a:lnTo>
                  <a:pt x="4497" y="394"/>
                </a:lnTo>
                <a:lnTo>
                  <a:pt x="4503" y="396"/>
                </a:lnTo>
                <a:lnTo>
                  <a:pt x="4520" y="400"/>
                </a:lnTo>
                <a:lnTo>
                  <a:pt x="4542" y="405"/>
                </a:lnTo>
                <a:lnTo>
                  <a:pt x="4569" y="410"/>
                </a:lnTo>
                <a:lnTo>
                  <a:pt x="4583" y="413"/>
                </a:lnTo>
                <a:lnTo>
                  <a:pt x="4597" y="416"/>
                </a:lnTo>
                <a:lnTo>
                  <a:pt x="4609" y="419"/>
                </a:lnTo>
                <a:lnTo>
                  <a:pt x="4620" y="423"/>
                </a:lnTo>
                <a:lnTo>
                  <a:pt x="4630" y="428"/>
                </a:lnTo>
                <a:lnTo>
                  <a:pt x="4639" y="432"/>
                </a:lnTo>
                <a:lnTo>
                  <a:pt x="4648" y="437"/>
                </a:lnTo>
                <a:lnTo>
                  <a:pt x="4652" y="440"/>
                </a:lnTo>
                <a:lnTo>
                  <a:pt x="4655" y="443"/>
                </a:lnTo>
                <a:lnTo>
                  <a:pt x="4661" y="449"/>
                </a:lnTo>
                <a:lnTo>
                  <a:pt x="4664" y="452"/>
                </a:lnTo>
                <a:lnTo>
                  <a:pt x="4666" y="456"/>
                </a:lnTo>
                <a:lnTo>
                  <a:pt x="4671" y="464"/>
                </a:lnTo>
                <a:lnTo>
                  <a:pt x="4674" y="474"/>
                </a:lnTo>
                <a:lnTo>
                  <a:pt x="4677" y="484"/>
                </a:lnTo>
                <a:lnTo>
                  <a:pt x="4679" y="496"/>
                </a:lnTo>
                <a:lnTo>
                  <a:pt x="4680" y="508"/>
                </a:lnTo>
                <a:lnTo>
                  <a:pt x="4680" y="522"/>
                </a:lnTo>
                <a:lnTo>
                  <a:pt x="4680" y="536"/>
                </a:lnTo>
                <a:lnTo>
                  <a:pt x="4678" y="548"/>
                </a:lnTo>
                <a:lnTo>
                  <a:pt x="4675" y="560"/>
                </a:lnTo>
                <a:lnTo>
                  <a:pt x="4671" y="571"/>
                </a:lnTo>
                <a:lnTo>
                  <a:pt x="4666" y="581"/>
                </a:lnTo>
                <a:lnTo>
                  <a:pt x="4663" y="586"/>
                </a:lnTo>
                <a:lnTo>
                  <a:pt x="4660" y="590"/>
                </a:lnTo>
                <a:lnTo>
                  <a:pt x="4656" y="594"/>
                </a:lnTo>
                <a:lnTo>
                  <a:pt x="4653" y="598"/>
                </a:lnTo>
                <a:lnTo>
                  <a:pt x="4644" y="605"/>
                </a:lnTo>
                <a:lnTo>
                  <a:pt x="4634" y="612"/>
                </a:lnTo>
                <a:lnTo>
                  <a:pt x="4623" y="617"/>
                </a:lnTo>
                <a:lnTo>
                  <a:pt x="4617" y="619"/>
                </a:lnTo>
                <a:lnTo>
                  <a:pt x="4611" y="622"/>
                </a:lnTo>
                <a:lnTo>
                  <a:pt x="4605" y="624"/>
                </a:lnTo>
                <a:lnTo>
                  <a:pt x="4598" y="625"/>
                </a:lnTo>
                <a:lnTo>
                  <a:pt x="4585" y="628"/>
                </a:lnTo>
                <a:lnTo>
                  <a:pt x="4570" y="630"/>
                </a:lnTo>
                <a:lnTo>
                  <a:pt x="4554" y="632"/>
                </a:lnTo>
                <a:lnTo>
                  <a:pt x="4537" y="632"/>
                </a:lnTo>
                <a:lnTo>
                  <a:pt x="4514" y="631"/>
                </a:lnTo>
                <a:lnTo>
                  <a:pt x="4487" y="629"/>
                </a:lnTo>
                <a:lnTo>
                  <a:pt x="4458" y="625"/>
                </a:lnTo>
                <a:lnTo>
                  <a:pt x="4426" y="620"/>
                </a:lnTo>
                <a:lnTo>
                  <a:pt x="4404" y="616"/>
                </a:lnTo>
                <a:lnTo>
                  <a:pt x="4407" y="551"/>
                </a:lnTo>
                <a:lnTo>
                  <a:pt x="4447" y="556"/>
                </a:lnTo>
                <a:lnTo>
                  <a:pt x="4465" y="558"/>
                </a:lnTo>
                <a:lnTo>
                  <a:pt x="4481" y="559"/>
                </a:lnTo>
                <a:lnTo>
                  <a:pt x="4509" y="561"/>
                </a:lnTo>
                <a:lnTo>
                  <a:pt x="4531" y="562"/>
                </a:lnTo>
                <a:lnTo>
                  <a:pt x="4549" y="562"/>
                </a:lnTo>
                <a:lnTo>
                  <a:pt x="4564" y="560"/>
                </a:lnTo>
                <a:lnTo>
                  <a:pt x="4570" y="559"/>
                </a:lnTo>
                <a:lnTo>
                  <a:pt x="4576" y="557"/>
                </a:lnTo>
                <a:lnTo>
                  <a:pt x="4581" y="555"/>
                </a:lnTo>
                <a:lnTo>
                  <a:pt x="4586" y="553"/>
                </a:lnTo>
                <a:lnTo>
                  <a:pt x="4589" y="550"/>
                </a:lnTo>
                <a:lnTo>
                  <a:pt x="4593" y="547"/>
                </a:lnTo>
                <a:lnTo>
                  <a:pt x="4595" y="544"/>
                </a:lnTo>
                <a:lnTo>
                  <a:pt x="4598" y="540"/>
                </a:lnTo>
                <a:lnTo>
                  <a:pt x="4599" y="536"/>
                </a:lnTo>
                <a:lnTo>
                  <a:pt x="4601" y="532"/>
                </a:lnTo>
                <a:lnTo>
                  <a:pt x="4601" y="527"/>
                </a:lnTo>
                <a:lnTo>
                  <a:pt x="4602" y="522"/>
                </a:lnTo>
                <a:lnTo>
                  <a:pt x="4601" y="517"/>
                </a:lnTo>
                <a:lnTo>
                  <a:pt x="4601" y="512"/>
                </a:lnTo>
                <a:lnTo>
                  <a:pt x="4600" y="508"/>
                </a:lnTo>
                <a:lnTo>
                  <a:pt x="4598" y="504"/>
                </a:lnTo>
                <a:lnTo>
                  <a:pt x="4597" y="502"/>
                </a:lnTo>
                <a:lnTo>
                  <a:pt x="4596" y="500"/>
                </a:lnTo>
                <a:lnTo>
                  <a:pt x="4593" y="497"/>
                </a:lnTo>
                <a:lnTo>
                  <a:pt x="4590" y="494"/>
                </a:lnTo>
                <a:lnTo>
                  <a:pt x="4586" y="492"/>
                </a:lnTo>
                <a:lnTo>
                  <a:pt x="4582" y="490"/>
                </a:lnTo>
                <a:lnTo>
                  <a:pt x="4576" y="488"/>
                </a:lnTo>
                <a:lnTo>
                  <a:pt x="4560" y="483"/>
                </a:lnTo>
                <a:lnTo>
                  <a:pt x="4539" y="479"/>
                </a:lnTo>
                <a:lnTo>
                  <a:pt x="4526" y="476"/>
                </a:lnTo>
                <a:lnTo>
                  <a:pt x="4512" y="474"/>
                </a:lnTo>
                <a:lnTo>
                  <a:pt x="4498" y="471"/>
                </a:lnTo>
                <a:lnTo>
                  <a:pt x="4485" y="468"/>
                </a:lnTo>
                <a:lnTo>
                  <a:pt x="4472" y="465"/>
                </a:lnTo>
                <a:lnTo>
                  <a:pt x="4467" y="463"/>
                </a:lnTo>
                <a:lnTo>
                  <a:pt x="4461" y="461"/>
                </a:lnTo>
                <a:lnTo>
                  <a:pt x="4451" y="457"/>
                </a:lnTo>
                <a:lnTo>
                  <a:pt x="4442" y="453"/>
                </a:lnTo>
                <a:lnTo>
                  <a:pt x="4433" y="448"/>
                </a:lnTo>
                <a:lnTo>
                  <a:pt x="4426" y="443"/>
                </a:lnTo>
                <a:lnTo>
                  <a:pt x="4420" y="438"/>
                </a:lnTo>
                <a:lnTo>
                  <a:pt x="4417" y="434"/>
                </a:lnTo>
                <a:lnTo>
                  <a:pt x="4414" y="431"/>
                </a:lnTo>
                <a:lnTo>
                  <a:pt x="4409" y="423"/>
                </a:lnTo>
                <a:lnTo>
                  <a:pt x="4407" y="419"/>
                </a:lnTo>
                <a:lnTo>
                  <a:pt x="4406" y="414"/>
                </a:lnTo>
                <a:lnTo>
                  <a:pt x="4404" y="409"/>
                </a:lnTo>
                <a:lnTo>
                  <a:pt x="4403" y="404"/>
                </a:lnTo>
                <a:lnTo>
                  <a:pt x="4400" y="393"/>
                </a:lnTo>
                <a:lnTo>
                  <a:pt x="4399" y="380"/>
                </a:lnTo>
                <a:lnTo>
                  <a:pt x="4399" y="367"/>
                </a:lnTo>
                <a:lnTo>
                  <a:pt x="4399" y="354"/>
                </a:lnTo>
                <a:lnTo>
                  <a:pt x="4401" y="341"/>
                </a:lnTo>
                <a:lnTo>
                  <a:pt x="4402" y="335"/>
                </a:lnTo>
                <a:lnTo>
                  <a:pt x="4404" y="329"/>
                </a:lnTo>
                <a:lnTo>
                  <a:pt x="4406" y="324"/>
                </a:lnTo>
                <a:lnTo>
                  <a:pt x="4408" y="319"/>
                </a:lnTo>
                <a:lnTo>
                  <a:pt x="4411" y="314"/>
                </a:lnTo>
                <a:lnTo>
                  <a:pt x="4413" y="309"/>
                </a:lnTo>
                <a:lnTo>
                  <a:pt x="4417" y="304"/>
                </a:lnTo>
                <a:lnTo>
                  <a:pt x="4420" y="300"/>
                </a:lnTo>
                <a:lnTo>
                  <a:pt x="4428" y="292"/>
                </a:lnTo>
                <a:lnTo>
                  <a:pt x="4436" y="284"/>
                </a:lnTo>
                <a:lnTo>
                  <a:pt x="4446" y="278"/>
                </a:lnTo>
                <a:lnTo>
                  <a:pt x="4457" y="272"/>
                </a:lnTo>
                <a:lnTo>
                  <a:pt x="4468" y="268"/>
                </a:lnTo>
                <a:lnTo>
                  <a:pt x="4474" y="266"/>
                </a:lnTo>
                <a:lnTo>
                  <a:pt x="4480" y="264"/>
                </a:lnTo>
                <a:lnTo>
                  <a:pt x="4486" y="262"/>
                </a:lnTo>
                <a:lnTo>
                  <a:pt x="4492" y="261"/>
                </a:lnTo>
                <a:lnTo>
                  <a:pt x="4505" y="259"/>
                </a:lnTo>
                <a:lnTo>
                  <a:pt x="4519" y="257"/>
                </a:lnTo>
                <a:lnTo>
                  <a:pt x="4533" y="257"/>
                </a:lnTo>
                <a:lnTo>
                  <a:pt x="4558" y="258"/>
                </a:lnTo>
                <a:lnTo>
                  <a:pt x="4585" y="260"/>
                </a:lnTo>
                <a:lnTo>
                  <a:pt x="4614" y="263"/>
                </a:lnTo>
                <a:lnTo>
                  <a:pt x="4647" y="268"/>
                </a:lnTo>
                <a:lnTo>
                  <a:pt x="4670" y="273"/>
                </a:lnTo>
                <a:lnTo>
                  <a:pt x="4668" y="338"/>
                </a:lnTo>
                <a:close/>
                <a:moveTo>
                  <a:pt x="4957" y="264"/>
                </a:moveTo>
                <a:lnTo>
                  <a:pt x="5036" y="264"/>
                </a:lnTo>
                <a:lnTo>
                  <a:pt x="5036" y="624"/>
                </a:lnTo>
                <a:lnTo>
                  <a:pt x="4957" y="624"/>
                </a:lnTo>
                <a:lnTo>
                  <a:pt x="4957" y="602"/>
                </a:lnTo>
                <a:lnTo>
                  <a:pt x="4944" y="609"/>
                </a:lnTo>
                <a:lnTo>
                  <a:pt x="4932" y="615"/>
                </a:lnTo>
                <a:lnTo>
                  <a:pt x="4919" y="620"/>
                </a:lnTo>
                <a:lnTo>
                  <a:pt x="4907" y="624"/>
                </a:lnTo>
                <a:lnTo>
                  <a:pt x="4895" y="628"/>
                </a:lnTo>
                <a:lnTo>
                  <a:pt x="4883" y="630"/>
                </a:lnTo>
                <a:lnTo>
                  <a:pt x="4871" y="632"/>
                </a:lnTo>
                <a:lnTo>
                  <a:pt x="4860" y="632"/>
                </a:lnTo>
                <a:lnTo>
                  <a:pt x="4842" y="631"/>
                </a:lnTo>
                <a:lnTo>
                  <a:pt x="4826" y="630"/>
                </a:lnTo>
                <a:lnTo>
                  <a:pt x="4819" y="628"/>
                </a:lnTo>
                <a:lnTo>
                  <a:pt x="4811" y="626"/>
                </a:lnTo>
                <a:lnTo>
                  <a:pt x="4798" y="622"/>
                </a:lnTo>
                <a:lnTo>
                  <a:pt x="4787" y="616"/>
                </a:lnTo>
                <a:lnTo>
                  <a:pt x="4781" y="613"/>
                </a:lnTo>
                <a:lnTo>
                  <a:pt x="4776" y="610"/>
                </a:lnTo>
                <a:lnTo>
                  <a:pt x="4772" y="606"/>
                </a:lnTo>
                <a:lnTo>
                  <a:pt x="4768" y="601"/>
                </a:lnTo>
                <a:lnTo>
                  <a:pt x="4764" y="597"/>
                </a:lnTo>
                <a:lnTo>
                  <a:pt x="4761" y="592"/>
                </a:lnTo>
                <a:lnTo>
                  <a:pt x="4755" y="581"/>
                </a:lnTo>
                <a:lnTo>
                  <a:pt x="4750" y="568"/>
                </a:lnTo>
                <a:lnTo>
                  <a:pt x="4745" y="554"/>
                </a:lnTo>
                <a:lnTo>
                  <a:pt x="4742" y="537"/>
                </a:lnTo>
                <a:lnTo>
                  <a:pt x="4739" y="519"/>
                </a:lnTo>
                <a:lnTo>
                  <a:pt x="4737" y="498"/>
                </a:lnTo>
                <a:lnTo>
                  <a:pt x="4736" y="476"/>
                </a:lnTo>
                <a:lnTo>
                  <a:pt x="4736" y="452"/>
                </a:lnTo>
                <a:lnTo>
                  <a:pt x="4736" y="264"/>
                </a:lnTo>
                <a:lnTo>
                  <a:pt x="4814" y="264"/>
                </a:lnTo>
                <a:lnTo>
                  <a:pt x="4814" y="453"/>
                </a:lnTo>
                <a:lnTo>
                  <a:pt x="4814" y="468"/>
                </a:lnTo>
                <a:lnTo>
                  <a:pt x="4815" y="483"/>
                </a:lnTo>
                <a:lnTo>
                  <a:pt x="4817" y="507"/>
                </a:lnTo>
                <a:lnTo>
                  <a:pt x="4818" y="517"/>
                </a:lnTo>
                <a:lnTo>
                  <a:pt x="4820" y="526"/>
                </a:lnTo>
                <a:lnTo>
                  <a:pt x="4822" y="534"/>
                </a:lnTo>
                <a:lnTo>
                  <a:pt x="4825" y="540"/>
                </a:lnTo>
                <a:lnTo>
                  <a:pt x="4828" y="545"/>
                </a:lnTo>
                <a:lnTo>
                  <a:pt x="4830" y="547"/>
                </a:lnTo>
                <a:lnTo>
                  <a:pt x="4832" y="550"/>
                </a:lnTo>
                <a:lnTo>
                  <a:pt x="4834" y="552"/>
                </a:lnTo>
                <a:lnTo>
                  <a:pt x="4837" y="553"/>
                </a:lnTo>
                <a:lnTo>
                  <a:pt x="4843" y="557"/>
                </a:lnTo>
                <a:lnTo>
                  <a:pt x="4850" y="559"/>
                </a:lnTo>
                <a:lnTo>
                  <a:pt x="4857" y="561"/>
                </a:lnTo>
                <a:lnTo>
                  <a:pt x="4866" y="562"/>
                </a:lnTo>
                <a:lnTo>
                  <a:pt x="4875" y="562"/>
                </a:lnTo>
                <a:lnTo>
                  <a:pt x="4885" y="562"/>
                </a:lnTo>
                <a:lnTo>
                  <a:pt x="4894" y="561"/>
                </a:lnTo>
                <a:lnTo>
                  <a:pt x="4904" y="560"/>
                </a:lnTo>
                <a:lnTo>
                  <a:pt x="4913" y="559"/>
                </a:lnTo>
                <a:lnTo>
                  <a:pt x="4921" y="557"/>
                </a:lnTo>
                <a:lnTo>
                  <a:pt x="4930" y="554"/>
                </a:lnTo>
                <a:lnTo>
                  <a:pt x="4938" y="551"/>
                </a:lnTo>
                <a:lnTo>
                  <a:pt x="4947" y="548"/>
                </a:lnTo>
                <a:lnTo>
                  <a:pt x="4957" y="543"/>
                </a:lnTo>
                <a:lnTo>
                  <a:pt x="4957" y="264"/>
                </a:lnTo>
                <a:close/>
                <a:moveTo>
                  <a:pt x="5114" y="624"/>
                </a:moveTo>
                <a:lnTo>
                  <a:pt x="5114" y="264"/>
                </a:lnTo>
                <a:lnTo>
                  <a:pt x="5191" y="264"/>
                </a:lnTo>
                <a:lnTo>
                  <a:pt x="5191" y="307"/>
                </a:lnTo>
                <a:lnTo>
                  <a:pt x="5207" y="298"/>
                </a:lnTo>
                <a:lnTo>
                  <a:pt x="5222" y="289"/>
                </a:lnTo>
                <a:lnTo>
                  <a:pt x="5237" y="282"/>
                </a:lnTo>
                <a:lnTo>
                  <a:pt x="5252" y="275"/>
                </a:lnTo>
                <a:lnTo>
                  <a:pt x="5268" y="269"/>
                </a:lnTo>
                <a:lnTo>
                  <a:pt x="5283" y="264"/>
                </a:lnTo>
                <a:lnTo>
                  <a:pt x="5298" y="260"/>
                </a:lnTo>
                <a:lnTo>
                  <a:pt x="5314" y="256"/>
                </a:lnTo>
                <a:lnTo>
                  <a:pt x="5314" y="335"/>
                </a:lnTo>
                <a:lnTo>
                  <a:pt x="5284" y="341"/>
                </a:lnTo>
                <a:lnTo>
                  <a:pt x="5270" y="345"/>
                </a:lnTo>
                <a:lnTo>
                  <a:pt x="5256" y="349"/>
                </a:lnTo>
                <a:lnTo>
                  <a:pt x="5231" y="357"/>
                </a:lnTo>
                <a:lnTo>
                  <a:pt x="5219" y="362"/>
                </a:lnTo>
                <a:lnTo>
                  <a:pt x="5208" y="366"/>
                </a:lnTo>
                <a:lnTo>
                  <a:pt x="5192" y="373"/>
                </a:lnTo>
                <a:lnTo>
                  <a:pt x="5192" y="624"/>
                </a:lnTo>
                <a:lnTo>
                  <a:pt x="5114" y="624"/>
                </a:lnTo>
                <a:close/>
                <a:moveTo>
                  <a:pt x="5629" y="375"/>
                </a:moveTo>
                <a:lnTo>
                  <a:pt x="5629" y="539"/>
                </a:lnTo>
                <a:lnTo>
                  <a:pt x="5629" y="543"/>
                </a:lnTo>
                <a:lnTo>
                  <a:pt x="5630" y="547"/>
                </a:lnTo>
                <a:lnTo>
                  <a:pt x="5632" y="553"/>
                </a:lnTo>
                <a:lnTo>
                  <a:pt x="5634" y="558"/>
                </a:lnTo>
                <a:lnTo>
                  <a:pt x="5637" y="563"/>
                </a:lnTo>
                <a:lnTo>
                  <a:pt x="5642" y="566"/>
                </a:lnTo>
                <a:lnTo>
                  <a:pt x="5647" y="569"/>
                </a:lnTo>
                <a:lnTo>
                  <a:pt x="5653" y="571"/>
                </a:lnTo>
                <a:lnTo>
                  <a:pt x="5661" y="572"/>
                </a:lnTo>
                <a:lnTo>
                  <a:pt x="5659" y="632"/>
                </a:lnTo>
                <a:lnTo>
                  <a:pt x="5644" y="632"/>
                </a:lnTo>
                <a:lnTo>
                  <a:pt x="5629" y="630"/>
                </a:lnTo>
                <a:lnTo>
                  <a:pt x="5616" y="628"/>
                </a:lnTo>
                <a:lnTo>
                  <a:pt x="5610" y="627"/>
                </a:lnTo>
                <a:lnTo>
                  <a:pt x="5604" y="625"/>
                </a:lnTo>
                <a:lnTo>
                  <a:pt x="5598" y="624"/>
                </a:lnTo>
                <a:lnTo>
                  <a:pt x="5592" y="622"/>
                </a:lnTo>
                <a:lnTo>
                  <a:pt x="5582" y="617"/>
                </a:lnTo>
                <a:lnTo>
                  <a:pt x="5572" y="612"/>
                </a:lnTo>
                <a:lnTo>
                  <a:pt x="5563" y="605"/>
                </a:lnTo>
                <a:lnTo>
                  <a:pt x="5548" y="612"/>
                </a:lnTo>
                <a:lnTo>
                  <a:pt x="5534" y="617"/>
                </a:lnTo>
                <a:lnTo>
                  <a:pt x="5520" y="622"/>
                </a:lnTo>
                <a:lnTo>
                  <a:pt x="5505" y="625"/>
                </a:lnTo>
                <a:lnTo>
                  <a:pt x="5491" y="628"/>
                </a:lnTo>
                <a:lnTo>
                  <a:pt x="5476" y="630"/>
                </a:lnTo>
                <a:lnTo>
                  <a:pt x="5462" y="632"/>
                </a:lnTo>
                <a:lnTo>
                  <a:pt x="5447" y="632"/>
                </a:lnTo>
                <a:lnTo>
                  <a:pt x="5434" y="632"/>
                </a:lnTo>
                <a:lnTo>
                  <a:pt x="5422" y="630"/>
                </a:lnTo>
                <a:lnTo>
                  <a:pt x="5416" y="629"/>
                </a:lnTo>
                <a:lnTo>
                  <a:pt x="5410" y="628"/>
                </a:lnTo>
                <a:lnTo>
                  <a:pt x="5400" y="625"/>
                </a:lnTo>
                <a:lnTo>
                  <a:pt x="5390" y="621"/>
                </a:lnTo>
                <a:lnTo>
                  <a:pt x="5381" y="616"/>
                </a:lnTo>
                <a:lnTo>
                  <a:pt x="5373" y="610"/>
                </a:lnTo>
                <a:lnTo>
                  <a:pt x="5369" y="607"/>
                </a:lnTo>
                <a:lnTo>
                  <a:pt x="5365" y="603"/>
                </a:lnTo>
                <a:lnTo>
                  <a:pt x="5359" y="596"/>
                </a:lnTo>
                <a:lnTo>
                  <a:pt x="5354" y="587"/>
                </a:lnTo>
                <a:lnTo>
                  <a:pt x="5351" y="583"/>
                </a:lnTo>
                <a:lnTo>
                  <a:pt x="5349" y="578"/>
                </a:lnTo>
                <a:lnTo>
                  <a:pt x="5347" y="573"/>
                </a:lnTo>
                <a:lnTo>
                  <a:pt x="5345" y="568"/>
                </a:lnTo>
                <a:lnTo>
                  <a:pt x="5342" y="556"/>
                </a:lnTo>
                <a:lnTo>
                  <a:pt x="5340" y="544"/>
                </a:lnTo>
                <a:lnTo>
                  <a:pt x="5339" y="531"/>
                </a:lnTo>
                <a:lnTo>
                  <a:pt x="5339" y="518"/>
                </a:lnTo>
                <a:lnTo>
                  <a:pt x="5339" y="504"/>
                </a:lnTo>
                <a:lnTo>
                  <a:pt x="5341" y="492"/>
                </a:lnTo>
                <a:lnTo>
                  <a:pt x="5342" y="486"/>
                </a:lnTo>
                <a:lnTo>
                  <a:pt x="5343" y="481"/>
                </a:lnTo>
                <a:lnTo>
                  <a:pt x="5346" y="470"/>
                </a:lnTo>
                <a:lnTo>
                  <a:pt x="5350" y="461"/>
                </a:lnTo>
                <a:lnTo>
                  <a:pt x="5355" y="452"/>
                </a:lnTo>
                <a:lnTo>
                  <a:pt x="5358" y="449"/>
                </a:lnTo>
                <a:lnTo>
                  <a:pt x="5361" y="445"/>
                </a:lnTo>
                <a:lnTo>
                  <a:pt x="5368" y="438"/>
                </a:lnTo>
                <a:lnTo>
                  <a:pt x="5376" y="433"/>
                </a:lnTo>
                <a:lnTo>
                  <a:pt x="5385" y="427"/>
                </a:lnTo>
                <a:lnTo>
                  <a:pt x="5390" y="425"/>
                </a:lnTo>
                <a:lnTo>
                  <a:pt x="5395" y="423"/>
                </a:lnTo>
                <a:lnTo>
                  <a:pt x="5406" y="419"/>
                </a:lnTo>
                <a:lnTo>
                  <a:pt x="5418" y="415"/>
                </a:lnTo>
                <a:lnTo>
                  <a:pt x="5430" y="413"/>
                </a:lnTo>
                <a:lnTo>
                  <a:pt x="5444" y="410"/>
                </a:lnTo>
                <a:lnTo>
                  <a:pt x="5451" y="410"/>
                </a:lnTo>
                <a:lnTo>
                  <a:pt x="5458" y="409"/>
                </a:lnTo>
                <a:lnTo>
                  <a:pt x="5551" y="401"/>
                </a:lnTo>
                <a:lnTo>
                  <a:pt x="5551" y="375"/>
                </a:lnTo>
                <a:lnTo>
                  <a:pt x="5551" y="368"/>
                </a:lnTo>
                <a:lnTo>
                  <a:pt x="5551" y="362"/>
                </a:lnTo>
                <a:lnTo>
                  <a:pt x="5550" y="356"/>
                </a:lnTo>
                <a:lnTo>
                  <a:pt x="5549" y="353"/>
                </a:lnTo>
                <a:lnTo>
                  <a:pt x="5548" y="351"/>
                </a:lnTo>
                <a:lnTo>
                  <a:pt x="5546" y="346"/>
                </a:lnTo>
                <a:lnTo>
                  <a:pt x="5544" y="342"/>
                </a:lnTo>
                <a:lnTo>
                  <a:pt x="5542" y="338"/>
                </a:lnTo>
                <a:lnTo>
                  <a:pt x="5539" y="335"/>
                </a:lnTo>
                <a:lnTo>
                  <a:pt x="5535" y="332"/>
                </a:lnTo>
                <a:lnTo>
                  <a:pt x="5532" y="330"/>
                </a:lnTo>
                <a:lnTo>
                  <a:pt x="5528" y="328"/>
                </a:lnTo>
                <a:lnTo>
                  <a:pt x="5523" y="326"/>
                </a:lnTo>
                <a:lnTo>
                  <a:pt x="5518" y="325"/>
                </a:lnTo>
                <a:lnTo>
                  <a:pt x="5513" y="324"/>
                </a:lnTo>
                <a:lnTo>
                  <a:pt x="5508" y="323"/>
                </a:lnTo>
                <a:lnTo>
                  <a:pt x="5502" y="323"/>
                </a:lnTo>
                <a:lnTo>
                  <a:pt x="5477" y="324"/>
                </a:lnTo>
                <a:lnTo>
                  <a:pt x="5450" y="325"/>
                </a:lnTo>
                <a:lnTo>
                  <a:pt x="5420" y="326"/>
                </a:lnTo>
                <a:lnTo>
                  <a:pt x="5386" y="329"/>
                </a:lnTo>
                <a:lnTo>
                  <a:pt x="5362" y="330"/>
                </a:lnTo>
                <a:lnTo>
                  <a:pt x="5360" y="275"/>
                </a:lnTo>
                <a:lnTo>
                  <a:pt x="5399" y="267"/>
                </a:lnTo>
                <a:lnTo>
                  <a:pt x="5418" y="264"/>
                </a:lnTo>
                <a:lnTo>
                  <a:pt x="5436" y="261"/>
                </a:lnTo>
                <a:lnTo>
                  <a:pt x="5454" y="259"/>
                </a:lnTo>
                <a:lnTo>
                  <a:pt x="5471" y="257"/>
                </a:lnTo>
                <a:lnTo>
                  <a:pt x="5488" y="256"/>
                </a:lnTo>
                <a:lnTo>
                  <a:pt x="5505" y="256"/>
                </a:lnTo>
                <a:lnTo>
                  <a:pt x="5521" y="257"/>
                </a:lnTo>
                <a:lnTo>
                  <a:pt x="5536" y="258"/>
                </a:lnTo>
                <a:lnTo>
                  <a:pt x="5543" y="259"/>
                </a:lnTo>
                <a:lnTo>
                  <a:pt x="5549" y="260"/>
                </a:lnTo>
                <a:lnTo>
                  <a:pt x="5562" y="263"/>
                </a:lnTo>
                <a:lnTo>
                  <a:pt x="5573" y="267"/>
                </a:lnTo>
                <a:lnTo>
                  <a:pt x="5578" y="270"/>
                </a:lnTo>
                <a:lnTo>
                  <a:pt x="5583" y="272"/>
                </a:lnTo>
                <a:lnTo>
                  <a:pt x="5592" y="278"/>
                </a:lnTo>
                <a:lnTo>
                  <a:pt x="5596" y="281"/>
                </a:lnTo>
                <a:lnTo>
                  <a:pt x="5600" y="285"/>
                </a:lnTo>
                <a:lnTo>
                  <a:pt x="5603" y="288"/>
                </a:lnTo>
                <a:lnTo>
                  <a:pt x="5607" y="292"/>
                </a:lnTo>
                <a:lnTo>
                  <a:pt x="5610" y="296"/>
                </a:lnTo>
                <a:lnTo>
                  <a:pt x="5613" y="301"/>
                </a:lnTo>
                <a:lnTo>
                  <a:pt x="5618" y="311"/>
                </a:lnTo>
                <a:lnTo>
                  <a:pt x="5620" y="316"/>
                </a:lnTo>
                <a:lnTo>
                  <a:pt x="5622" y="321"/>
                </a:lnTo>
                <a:lnTo>
                  <a:pt x="5625" y="333"/>
                </a:lnTo>
                <a:lnTo>
                  <a:pt x="5626" y="340"/>
                </a:lnTo>
                <a:lnTo>
                  <a:pt x="5627" y="346"/>
                </a:lnTo>
                <a:lnTo>
                  <a:pt x="5629" y="360"/>
                </a:lnTo>
                <a:lnTo>
                  <a:pt x="5629" y="375"/>
                </a:lnTo>
                <a:close/>
                <a:moveTo>
                  <a:pt x="5468" y="464"/>
                </a:moveTo>
                <a:lnTo>
                  <a:pt x="5462" y="465"/>
                </a:lnTo>
                <a:lnTo>
                  <a:pt x="5456" y="466"/>
                </a:lnTo>
                <a:lnTo>
                  <a:pt x="5451" y="467"/>
                </a:lnTo>
                <a:lnTo>
                  <a:pt x="5446" y="469"/>
                </a:lnTo>
                <a:lnTo>
                  <a:pt x="5442" y="471"/>
                </a:lnTo>
                <a:lnTo>
                  <a:pt x="5438" y="474"/>
                </a:lnTo>
                <a:lnTo>
                  <a:pt x="5434" y="477"/>
                </a:lnTo>
                <a:lnTo>
                  <a:pt x="5431" y="480"/>
                </a:lnTo>
                <a:lnTo>
                  <a:pt x="5428" y="483"/>
                </a:lnTo>
                <a:lnTo>
                  <a:pt x="5425" y="487"/>
                </a:lnTo>
                <a:lnTo>
                  <a:pt x="5421" y="496"/>
                </a:lnTo>
                <a:lnTo>
                  <a:pt x="5420" y="501"/>
                </a:lnTo>
                <a:lnTo>
                  <a:pt x="5419" y="507"/>
                </a:lnTo>
                <a:lnTo>
                  <a:pt x="5418" y="512"/>
                </a:lnTo>
                <a:lnTo>
                  <a:pt x="5418" y="518"/>
                </a:lnTo>
                <a:lnTo>
                  <a:pt x="5418" y="524"/>
                </a:lnTo>
                <a:lnTo>
                  <a:pt x="5419" y="530"/>
                </a:lnTo>
                <a:lnTo>
                  <a:pt x="5421" y="540"/>
                </a:lnTo>
                <a:lnTo>
                  <a:pt x="5422" y="544"/>
                </a:lnTo>
                <a:lnTo>
                  <a:pt x="5424" y="549"/>
                </a:lnTo>
                <a:lnTo>
                  <a:pt x="5427" y="552"/>
                </a:lnTo>
                <a:lnTo>
                  <a:pt x="5429" y="556"/>
                </a:lnTo>
                <a:lnTo>
                  <a:pt x="5432" y="558"/>
                </a:lnTo>
                <a:lnTo>
                  <a:pt x="5435" y="561"/>
                </a:lnTo>
                <a:lnTo>
                  <a:pt x="5443" y="565"/>
                </a:lnTo>
                <a:lnTo>
                  <a:pt x="5447" y="566"/>
                </a:lnTo>
                <a:lnTo>
                  <a:pt x="5452" y="567"/>
                </a:lnTo>
                <a:lnTo>
                  <a:pt x="5462" y="568"/>
                </a:lnTo>
                <a:lnTo>
                  <a:pt x="5480" y="567"/>
                </a:lnTo>
                <a:lnTo>
                  <a:pt x="5499" y="565"/>
                </a:lnTo>
                <a:lnTo>
                  <a:pt x="5519" y="561"/>
                </a:lnTo>
                <a:lnTo>
                  <a:pt x="5528" y="559"/>
                </a:lnTo>
                <a:lnTo>
                  <a:pt x="5538" y="556"/>
                </a:lnTo>
                <a:lnTo>
                  <a:pt x="5551" y="552"/>
                </a:lnTo>
                <a:lnTo>
                  <a:pt x="5551" y="456"/>
                </a:lnTo>
                <a:lnTo>
                  <a:pt x="5468" y="464"/>
                </a:lnTo>
                <a:close/>
                <a:moveTo>
                  <a:pt x="5792" y="624"/>
                </a:moveTo>
                <a:lnTo>
                  <a:pt x="5713" y="624"/>
                </a:lnTo>
                <a:lnTo>
                  <a:pt x="5713" y="264"/>
                </a:lnTo>
                <a:lnTo>
                  <a:pt x="5791" y="264"/>
                </a:lnTo>
                <a:lnTo>
                  <a:pt x="5791" y="286"/>
                </a:lnTo>
                <a:lnTo>
                  <a:pt x="5804" y="279"/>
                </a:lnTo>
                <a:lnTo>
                  <a:pt x="5817" y="273"/>
                </a:lnTo>
                <a:lnTo>
                  <a:pt x="5830" y="268"/>
                </a:lnTo>
                <a:lnTo>
                  <a:pt x="5843" y="264"/>
                </a:lnTo>
                <a:lnTo>
                  <a:pt x="5855" y="260"/>
                </a:lnTo>
                <a:lnTo>
                  <a:pt x="5867" y="258"/>
                </a:lnTo>
                <a:lnTo>
                  <a:pt x="5879" y="257"/>
                </a:lnTo>
                <a:lnTo>
                  <a:pt x="5891" y="256"/>
                </a:lnTo>
                <a:lnTo>
                  <a:pt x="5900" y="256"/>
                </a:lnTo>
                <a:lnTo>
                  <a:pt x="5908" y="257"/>
                </a:lnTo>
                <a:lnTo>
                  <a:pt x="5916" y="258"/>
                </a:lnTo>
                <a:lnTo>
                  <a:pt x="5924" y="259"/>
                </a:lnTo>
                <a:lnTo>
                  <a:pt x="5931" y="260"/>
                </a:lnTo>
                <a:lnTo>
                  <a:pt x="5938" y="262"/>
                </a:lnTo>
                <a:lnTo>
                  <a:pt x="5945" y="264"/>
                </a:lnTo>
                <a:lnTo>
                  <a:pt x="5951" y="266"/>
                </a:lnTo>
                <a:lnTo>
                  <a:pt x="5957" y="269"/>
                </a:lnTo>
                <a:lnTo>
                  <a:pt x="5963" y="272"/>
                </a:lnTo>
                <a:lnTo>
                  <a:pt x="5968" y="275"/>
                </a:lnTo>
                <a:lnTo>
                  <a:pt x="5973" y="279"/>
                </a:lnTo>
                <a:lnTo>
                  <a:pt x="5978" y="283"/>
                </a:lnTo>
                <a:lnTo>
                  <a:pt x="5982" y="287"/>
                </a:lnTo>
                <a:lnTo>
                  <a:pt x="5986" y="292"/>
                </a:lnTo>
                <a:lnTo>
                  <a:pt x="5989" y="297"/>
                </a:lnTo>
                <a:lnTo>
                  <a:pt x="5995" y="308"/>
                </a:lnTo>
                <a:lnTo>
                  <a:pt x="5998" y="314"/>
                </a:lnTo>
                <a:lnTo>
                  <a:pt x="6001" y="321"/>
                </a:lnTo>
                <a:lnTo>
                  <a:pt x="6003" y="327"/>
                </a:lnTo>
                <a:lnTo>
                  <a:pt x="6005" y="335"/>
                </a:lnTo>
                <a:lnTo>
                  <a:pt x="6009" y="351"/>
                </a:lnTo>
                <a:lnTo>
                  <a:pt x="6012" y="368"/>
                </a:lnTo>
                <a:lnTo>
                  <a:pt x="6014" y="388"/>
                </a:lnTo>
                <a:lnTo>
                  <a:pt x="6015" y="409"/>
                </a:lnTo>
                <a:lnTo>
                  <a:pt x="6015" y="431"/>
                </a:lnTo>
                <a:lnTo>
                  <a:pt x="6015" y="624"/>
                </a:lnTo>
                <a:lnTo>
                  <a:pt x="5938" y="624"/>
                </a:lnTo>
                <a:lnTo>
                  <a:pt x="5938" y="433"/>
                </a:lnTo>
                <a:lnTo>
                  <a:pt x="5937" y="419"/>
                </a:lnTo>
                <a:lnTo>
                  <a:pt x="5937" y="406"/>
                </a:lnTo>
                <a:lnTo>
                  <a:pt x="5936" y="394"/>
                </a:lnTo>
                <a:lnTo>
                  <a:pt x="5935" y="389"/>
                </a:lnTo>
                <a:lnTo>
                  <a:pt x="5934" y="383"/>
                </a:lnTo>
                <a:lnTo>
                  <a:pt x="5933" y="374"/>
                </a:lnTo>
                <a:lnTo>
                  <a:pt x="5930" y="365"/>
                </a:lnTo>
                <a:lnTo>
                  <a:pt x="5928" y="357"/>
                </a:lnTo>
                <a:lnTo>
                  <a:pt x="5925" y="351"/>
                </a:lnTo>
                <a:lnTo>
                  <a:pt x="5921" y="345"/>
                </a:lnTo>
                <a:lnTo>
                  <a:pt x="5919" y="342"/>
                </a:lnTo>
                <a:lnTo>
                  <a:pt x="5917" y="340"/>
                </a:lnTo>
                <a:lnTo>
                  <a:pt x="5915" y="338"/>
                </a:lnTo>
                <a:lnTo>
                  <a:pt x="5912" y="336"/>
                </a:lnTo>
                <a:lnTo>
                  <a:pt x="5906" y="332"/>
                </a:lnTo>
                <a:lnTo>
                  <a:pt x="5899" y="329"/>
                </a:lnTo>
                <a:lnTo>
                  <a:pt x="5891" y="328"/>
                </a:lnTo>
                <a:lnTo>
                  <a:pt x="5883" y="326"/>
                </a:lnTo>
                <a:lnTo>
                  <a:pt x="5873" y="326"/>
                </a:lnTo>
                <a:lnTo>
                  <a:pt x="5864" y="326"/>
                </a:lnTo>
                <a:lnTo>
                  <a:pt x="5855" y="327"/>
                </a:lnTo>
                <a:lnTo>
                  <a:pt x="5846" y="328"/>
                </a:lnTo>
                <a:lnTo>
                  <a:pt x="5837" y="330"/>
                </a:lnTo>
                <a:lnTo>
                  <a:pt x="5829" y="332"/>
                </a:lnTo>
                <a:lnTo>
                  <a:pt x="5820" y="334"/>
                </a:lnTo>
                <a:lnTo>
                  <a:pt x="5811" y="337"/>
                </a:lnTo>
                <a:lnTo>
                  <a:pt x="5803" y="340"/>
                </a:lnTo>
                <a:lnTo>
                  <a:pt x="5792" y="345"/>
                </a:lnTo>
                <a:lnTo>
                  <a:pt x="5792" y="624"/>
                </a:lnTo>
                <a:close/>
                <a:moveTo>
                  <a:pt x="6228" y="256"/>
                </a:moveTo>
                <a:lnTo>
                  <a:pt x="6248" y="257"/>
                </a:lnTo>
                <a:lnTo>
                  <a:pt x="6259" y="258"/>
                </a:lnTo>
                <a:lnTo>
                  <a:pt x="6270" y="259"/>
                </a:lnTo>
                <a:lnTo>
                  <a:pt x="6281" y="260"/>
                </a:lnTo>
                <a:lnTo>
                  <a:pt x="6293" y="262"/>
                </a:lnTo>
                <a:lnTo>
                  <a:pt x="6318" y="266"/>
                </a:lnTo>
                <a:lnTo>
                  <a:pt x="6336" y="270"/>
                </a:lnTo>
                <a:lnTo>
                  <a:pt x="6333" y="332"/>
                </a:lnTo>
                <a:lnTo>
                  <a:pt x="6307" y="329"/>
                </a:lnTo>
                <a:lnTo>
                  <a:pt x="6284" y="327"/>
                </a:lnTo>
                <a:lnTo>
                  <a:pt x="6265" y="326"/>
                </a:lnTo>
                <a:lnTo>
                  <a:pt x="6249" y="326"/>
                </a:lnTo>
                <a:lnTo>
                  <a:pt x="6236" y="326"/>
                </a:lnTo>
                <a:lnTo>
                  <a:pt x="6224" y="328"/>
                </a:lnTo>
                <a:lnTo>
                  <a:pt x="6213" y="329"/>
                </a:lnTo>
                <a:lnTo>
                  <a:pt x="6204" y="332"/>
                </a:lnTo>
                <a:lnTo>
                  <a:pt x="6195" y="336"/>
                </a:lnTo>
                <a:lnTo>
                  <a:pt x="6187" y="340"/>
                </a:lnTo>
                <a:lnTo>
                  <a:pt x="6181" y="345"/>
                </a:lnTo>
                <a:lnTo>
                  <a:pt x="6178" y="348"/>
                </a:lnTo>
                <a:lnTo>
                  <a:pt x="6176" y="351"/>
                </a:lnTo>
                <a:lnTo>
                  <a:pt x="6171" y="357"/>
                </a:lnTo>
                <a:lnTo>
                  <a:pt x="6169" y="361"/>
                </a:lnTo>
                <a:lnTo>
                  <a:pt x="6168" y="365"/>
                </a:lnTo>
                <a:lnTo>
                  <a:pt x="6164" y="375"/>
                </a:lnTo>
                <a:lnTo>
                  <a:pt x="6162" y="386"/>
                </a:lnTo>
                <a:lnTo>
                  <a:pt x="6160" y="398"/>
                </a:lnTo>
                <a:lnTo>
                  <a:pt x="6158" y="412"/>
                </a:lnTo>
                <a:lnTo>
                  <a:pt x="6157" y="426"/>
                </a:lnTo>
                <a:lnTo>
                  <a:pt x="6157" y="443"/>
                </a:lnTo>
                <a:lnTo>
                  <a:pt x="6157" y="459"/>
                </a:lnTo>
                <a:lnTo>
                  <a:pt x="6158" y="474"/>
                </a:lnTo>
                <a:lnTo>
                  <a:pt x="6159" y="481"/>
                </a:lnTo>
                <a:lnTo>
                  <a:pt x="6160" y="488"/>
                </a:lnTo>
                <a:lnTo>
                  <a:pt x="6162" y="500"/>
                </a:lnTo>
                <a:lnTo>
                  <a:pt x="6164" y="511"/>
                </a:lnTo>
                <a:lnTo>
                  <a:pt x="6167" y="521"/>
                </a:lnTo>
                <a:lnTo>
                  <a:pt x="6171" y="529"/>
                </a:lnTo>
                <a:lnTo>
                  <a:pt x="6175" y="536"/>
                </a:lnTo>
                <a:lnTo>
                  <a:pt x="6177" y="539"/>
                </a:lnTo>
                <a:lnTo>
                  <a:pt x="6180" y="542"/>
                </a:lnTo>
                <a:lnTo>
                  <a:pt x="6183" y="545"/>
                </a:lnTo>
                <a:lnTo>
                  <a:pt x="6186" y="548"/>
                </a:lnTo>
                <a:lnTo>
                  <a:pt x="6194" y="552"/>
                </a:lnTo>
                <a:lnTo>
                  <a:pt x="6203" y="556"/>
                </a:lnTo>
                <a:lnTo>
                  <a:pt x="6213" y="559"/>
                </a:lnTo>
                <a:lnTo>
                  <a:pt x="6224" y="561"/>
                </a:lnTo>
                <a:lnTo>
                  <a:pt x="6236" y="562"/>
                </a:lnTo>
                <a:lnTo>
                  <a:pt x="6250" y="562"/>
                </a:lnTo>
                <a:lnTo>
                  <a:pt x="6334" y="556"/>
                </a:lnTo>
                <a:lnTo>
                  <a:pt x="6336" y="619"/>
                </a:lnTo>
                <a:lnTo>
                  <a:pt x="6302" y="625"/>
                </a:lnTo>
                <a:lnTo>
                  <a:pt x="6273" y="629"/>
                </a:lnTo>
                <a:lnTo>
                  <a:pt x="6248" y="631"/>
                </a:lnTo>
                <a:lnTo>
                  <a:pt x="6227" y="632"/>
                </a:lnTo>
                <a:lnTo>
                  <a:pt x="6217" y="632"/>
                </a:lnTo>
                <a:lnTo>
                  <a:pt x="6207" y="631"/>
                </a:lnTo>
                <a:lnTo>
                  <a:pt x="6189" y="629"/>
                </a:lnTo>
                <a:lnTo>
                  <a:pt x="6180" y="628"/>
                </a:lnTo>
                <a:lnTo>
                  <a:pt x="6172" y="626"/>
                </a:lnTo>
                <a:lnTo>
                  <a:pt x="6157" y="621"/>
                </a:lnTo>
                <a:lnTo>
                  <a:pt x="6150" y="618"/>
                </a:lnTo>
                <a:lnTo>
                  <a:pt x="6143" y="615"/>
                </a:lnTo>
                <a:lnTo>
                  <a:pt x="6137" y="611"/>
                </a:lnTo>
                <a:lnTo>
                  <a:pt x="6131" y="607"/>
                </a:lnTo>
                <a:lnTo>
                  <a:pt x="6126" y="603"/>
                </a:lnTo>
                <a:lnTo>
                  <a:pt x="6119" y="598"/>
                </a:lnTo>
                <a:lnTo>
                  <a:pt x="6115" y="593"/>
                </a:lnTo>
                <a:lnTo>
                  <a:pt x="6110" y="588"/>
                </a:lnTo>
                <a:lnTo>
                  <a:pt x="6106" y="582"/>
                </a:lnTo>
                <a:lnTo>
                  <a:pt x="6102" y="576"/>
                </a:lnTo>
                <a:lnTo>
                  <a:pt x="6099" y="569"/>
                </a:lnTo>
                <a:lnTo>
                  <a:pt x="6096" y="562"/>
                </a:lnTo>
                <a:lnTo>
                  <a:pt x="6090" y="547"/>
                </a:lnTo>
                <a:lnTo>
                  <a:pt x="6085" y="529"/>
                </a:lnTo>
                <a:lnTo>
                  <a:pt x="6083" y="520"/>
                </a:lnTo>
                <a:lnTo>
                  <a:pt x="6082" y="510"/>
                </a:lnTo>
                <a:lnTo>
                  <a:pt x="6080" y="500"/>
                </a:lnTo>
                <a:lnTo>
                  <a:pt x="6079" y="490"/>
                </a:lnTo>
                <a:lnTo>
                  <a:pt x="6078" y="478"/>
                </a:lnTo>
                <a:lnTo>
                  <a:pt x="6077" y="467"/>
                </a:lnTo>
                <a:lnTo>
                  <a:pt x="6077" y="443"/>
                </a:lnTo>
                <a:lnTo>
                  <a:pt x="6077" y="418"/>
                </a:lnTo>
                <a:lnTo>
                  <a:pt x="6078" y="407"/>
                </a:lnTo>
                <a:lnTo>
                  <a:pt x="6079" y="396"/>
                </a:lnTo>
                <a:lnTo>
                  <a:pt x="6082" y="375"/>
                </a:lnTo>
                <a:lnTo>
                  <a:pt x="6084" y="366"/>
                </a:lnTo>
                <a:lnTo>
                  <a:pt x="6086" y="356"/>
                </a:lnTo>
                <a:lnTo>
                  <a:pt x="6088" y="348"/>
                </a:lnTo>
                <a:lnTo>
                  <a:pt x="6091" y="339"/>
                </a:lnTo>
                <a:lnTo>
                  <a:pt x="6094" y="331"/>
                </a:lnTo>
                <a:lnTo>
                  <a:pt x="6097" y="324"/>
                </a:lnTo>
                <a:lnTo>
                  <a:pt x="6100" y="317"/>
                </a:lnTo>
                <a:lnTo>
                  <a:pt x="6104" y="311"/>
                </a:lnTo>
                <a:lnTo>
                  <a:pt x="6108" y="305"/>
                </a:lnTo>
                <a:lnTo>
                  <a:pt x="6112" y="299"/>
                </a:lnTo>
                <a:lnTo>
                  <a:pt x="6117" y="294"/>
                </a:lnTo>
                <a:lnTo>
                  <a:pt x="6122" y="289"/>
                </a:lnTo>
                <a:lnTo>
                  <a:pt x="6128" y="284"/>
                </a:lnTo>
                <a:lnTo>
                  <a:pt x="6134" y="280"/>
                </a:lnTo>
                <a:lnTo>
                  <a:pt x="6140" y="276"/>
                </a:lnTo>
                <a:lnTo>
                  <a:pt x="6146" y="273"/>
                </a:lnTo>
                <a:lnTo>
                  <a:pt x="6153" y="270"/>
                </a:lnTo>
                <a:lnTo>
                  <a:pt x="6160" y="267"/>
                </a:lnTo>
                <a:lnTo>
                  <a:pt x="6175" y="262"/>
                </a:lnTo>
                <a:lnTo>
                  <a:pt x="6183" y="260"/>
                </a:lnTo>
                <a:lnTo>
                  <a:pt x="6191" y="259"/>
                </a:lnTo>
                <a:lnTo>
                  <a:pt x="6200" y="258"/>
                </a:lnTo>
                <a:lnTo>
                  <a:pt x="6209" y="257"/>
                </a:lnTo>
                <a:lnTo>
                  <a:pt x="6219" y="256"/>
                </a:lnTo>
                <a:lnTo>
                  <a:pt x="6228" y="2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79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182563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4150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174625" algn="l" defTabSz="914400" rtl="0" eaLnBrk="1" latinLnBrk="0" hangingPunct="1">
        <a:lnSpc>
          <a:spcPct val="100000"/>
        </a:lnSpc>
        <a:spcBef>
          <a:spcPts val="6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70088" indent="-174625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213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693988" indent="-18415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182563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7" orient="horz" pos="164">
          <p15:clr>
            <a:srgbClr val="F26B43"/>
          </p15:clr>
        </p15:guide>
        <p15:guide id="10" pos="7469">
          <p15:clr>
            <a:srgbClr val="F26B43"/>
          </p15:clr>
        </p15:guide>
        <p15:guide id="11" orient="horz" pos="3793">
          <p15:clr>
            <a:srgbClr val="F26B43"/>
          </p15:clr>
        </p15:guide>
        <p15:guide id="13" orient="horz" pos="890">
          <p15:clr>
            <a:srgbClr val="F26B43"/>
          </p15:clr>
        </p15:guide>
        <p15:guide id="14" orient="horz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A1A99C-CA4B-4019-91CA-B10F9848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/>
              <a:t>Installer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FBDCD8-69A9-A04D-20EC-30D591F3C14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FI"/>
              <a:t>Current layout (4.9)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E9F0B4B-1C96-893B-1C23-FD0DCE405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2" y="1088690"/>
            <a:ext cx="10433239" cy="576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2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0E4BC-4B74-E396-2E33-4E41F8CDB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1"/>
            <a:ext cx="10945811" cy="576262"/>
          </a:xfrm>
        </p:spPr>
        <p:txBody>
          <a:bodyPr/>
          <a:lstStyle/>
          <a:p>
            <a:r>
              <a:rPr lang="en-FI"/>
              <a:t>Choosing what to install, alternative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6F30C-8DE9-AE0E-2579-1B011FAE92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76853" y="6568614"/>
            <a:ext cx="1728391" cy="217041"/>
          </a:xfrm>
        </p:spPr>
        <p:txBody>
          <a:bodyPr/>
          <a:lstStyle/>
          <a:p>
            <a:fld id="{DD1F7895-443C-4B71-ACA6-CB3F0B67D301}" type="datetime3">
              <a:rPr lang="en-US" smtClean="0"/>
              <a:t>21 November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45047-D911-5820-C379-812E8210E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A49A5-9471-3EE9-6DB1-79A9ECF5D050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D</a:t>
            </a:r>
            <a:r>
              <a:rPr lang="en-FI"/>
              <a:t>isplaying hierarchically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2EC2A4-3C64-411E-E8FF-E4F7A45ACA6B}"/>
              </a:ext>
            </a:extLst>
          </p:cNvPr>
          <p:cNvSpPr/>
          <p:nvPr/>
        </p:nvSpPr>
        <p:spPr>
          <a:xfrm>
            <a:off x="314181" y="1236518"/>
            <a:ext cx="10945812" cy="56214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6B6792-180A-BCCE-8412-794CBCD98EEB}"/>
              </a:ext>
            </a:extLst>
          </p:cNvPr>
          <p:cNvSpPr txBox="1"/>
          <p:nvPr/>
        </p:nvSpPr>
        <p:spPr>
          <a:xfrm>
            <a:off x="481444" y="1412875"/>
            <a:ext cx="6715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FI" sz="3200" dirty="0" err="1">
                <a:solidFill>
                  <a:schemeClr val="accent3"/>
                </a:solidFill>
              </a:rPr>
              <a:t>Choose partner evaluation installation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8EA3F9C-B44D-A7BE-D1FA-F7F896786FA0}"/>
              </a:ext>
            </a:extLst>
          </p:cNvPr>
          <p:cNvSpPr/>
          <p:nvPr/>
        </p:nvSpPr>
        <p:spPr>
          <a:xfrm>
            <a:off x="551384" y="2060848"/>
            <a:ext cx="3296293" cy="144087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/>
          </a:bodyPr>
          <a:lstStyle/>
          <a:p>
            <a:r>
              <a:rPr lang="en-FI" sz="2800" b="1" dirty="0" err="1">
                <a:solidFill>
                  <a:schemeClr val="accent2"/>
                </a:solidFill>
              </a:rPr>
              <a:t>Renesas </a:t>
            </a:r>
            <a:br>
              <a:rPr lang="en-FI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Everything that is needed to evaluate the Qt functionality and tools on Renesas XYZ board.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2620454-3BB0-F5D6-C08A-6E09334985B4}"/>
              </a:ext>
            </a:extLst>
          </p:cNvPr>
          <p:cNvSpPr/>
          <p:nvPr/>
        </p:nvSpPr>
        <p:spPr>
          <a:xfrm>
            <a:off x="4007768" y="2060848"/>
            <a:ext cx="3296293" cy="144087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lnSpcReduction="10000"/>
          </a:bodyPr>
          <a:lstStyle/>
          <a:p>
            <a:r>
              <a:rPr lang="en-FI" sz="2800" b="1" dirty="0" err="1">
                <a:solidFill>
                  <a:schemeClr val="accent2"/>
                </a:solidFill>
              </a:rPr>
              <a:t>Avnet </a:t>
            </a:r>
            <a:br>
              <a:rPr lang="en-FI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Everything that is needed to evaluate the Qt functionality and tools on Avnet ABC board.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FE5234-83F4-C426-DFB2-BEDDAEE9C717}"/>
              </a:ext>
            </a:extLst>
          </p:cNvPr>
          <p:cNvSpPr txBox="1"/>
          <p:nvPr/>
        </p:nvSpPr>
        <p:spPr>
          <a:xfrm>
            <a:off x="7663316" y="1455365"/>
            <a:ext cx="324479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FI" dirty="0" err="1"/>
              <a:t>Section shown only if the </a:t>
            </a:r>
          </a:p>
          <a:p>
            <a:pPr algn="l"/>
            <a:r>
              <a:rPr lang="en-GB" dirty="0" err="1"/>
              <a:t>u</a:t>
            </a:r>
            <a:r>
              <a:rPr lang="en-FI" dirty="0" err="1"/>
              <a:t>ser has any partner evaluation</a:t>
            </a:r>
            <a:br>
              <a:rPr lang="en-FI" dirty="0" err="1"/>
            </a:br>
            <a:r>
              <a:rPr lang="en-FI" dirty="0" err="1"/>
              <a:t>licenses available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C0739E-9DFF-4F3E-FAB2-831E7C3C80EC}"/>
              </a:ext>
            </a:extLst>
          </p:cNvPr>
          <p:cNvSpPr txBox="1"/>
          <p:nvPr/>
        </p:nvSpPr>
        <p:spPr>
          <a:xfrm>
            <a:off x="481444" y="3884085"/>
            <a:ext cx="4772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FI" sz="3200" dirty="0" err="1">
                <a:solidFill>
                  <a:schemeClr val="accent3"/>
                </a:solidFill>
              </a:rPr>
              <a:t>Choose regular installation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53CF952-330D-2EF7-BEE7-E49734E99E75}"/>
              </a:ext>
            </a:extLst>
          </p:cNvPr>
          <p:cNvSpPr/>
          <p:nvPr/>
        </p:nvSpPr>
        <p:spPr>
          <a:xfrm>
            <a:off x="532237" y="4719343"/>
            <a:ext cx="3296293" cy="182323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20000"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endParaRPr lang="en-FI" sz="1900" b="1" dirty="0" err="1">
              <a:solidFill>
                <a:schemeClr val="accent2"/>
              </a:solidFill>
            </a:endParaRPr>
          </a:p>
          <a:p>
            <a:r>
              <a:rPr lang="en-FI" sz="2800" b="1" dirty="0" err="1">
                <a:solidFill>
                  <a:schemeClr val="accent2"/>
                </a:solidFill>
              </a:rPr>
              <a:t>Qt 6.8 for desktop development</a:t>
            </a:r>
            <a:br>
              <a:rPr lang="en-FI" sz="2800" b="1" dirty="0" err="1">
                <a:solidFill>
                  <a:schemeClr val="accent2"/>
                </a:solidFill>
              </a:rPr>
            </a:br>
            <a:br>
              <a:rPr lang="en-FI" sz="1000" b="1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Qt libraries for clang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941B1A1-2D29-AF24-A3E0-A1547E05C34E}"/>
              </a:ext>
            </a:extLst>
          </p:cNvPr>
          <p:cNvSpPr/>
          <p:nvPr/>
        </p:nvSpPr>
        <p:spPr>
          <a:xfrm>
            <a:off x="4040403" y="4719343"/>
            <a:ext cx="3296293" cy="182323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20000"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endParaRPr lang="en-FI" sz="1900" b="1" dirty="0" err="1">
              <a:solidFill>
                <a:schemeClr val="accent2"/>
              </a:solidFill>
            </a:endParaRPr>
          </a:p>
          <a:p>
            <a:r>
              <a:rPr lang="en-FI" sz="2800" b="1" dirty="0" err="1">
                <a:solidFill>
                  <a:schemeClr val="accent2"/>
                </a:solidFill>
              </a:rPr>
              <a:t>Qt 6.8 for embedded development</a:t>
            </a:r>
            <a:br>
              <a:rPr lang="en-FI" sz="2800" b="1" dirty="0" err="1">
                <a:solidFill>
                  <a:schemeClr val="accent2"/>
                </a:solidFill>
              </a:rPr>
            </a:br>
            <a:br>
              <a:rPr lang="en-FI" sz="1000" b="1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AWS EC2 ARM64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AFC7C2-D0FE-4D38-66EA-C8BD0E5F340D}"/>
              </a:ext>
            </a:extLst>
          </p:cNvPr>
          <p:cNvSpPr txBox="1"/>
          <p:nvPr/>
        </p:nvSpPr>
        <p:spPr>
          <a:xfrm>
            <a:off x="7659627" y="3268831"/>
            <a:ext cx="324479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FI" dirty="0" err="1"/>
              <a:t>Section title shown only if the </a:t>
            </a:r>
          </a:p>
          <a:p>
            <a:pPr algn="l"/>
            <a:r>
              <a:rPr lang="en-GB" dirty="0" err="1"/>
              <a:t>u</a:t>
            </a:r>
            <a:r>
              <a:rPr lang="en-FI" dirty="0" err="1"/>
              <a:t>ser has any partner evaluation</a:t>
            </a:r>
            <a:br>
              <a:rPr lang="en-FI" dirty="0" err="1"/>
            </a:br>
            <a:r>
              <a:rPr lang="en-FI" dirty="0" err="1"/>
              <a:t>licenses available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3F1E0031-4517-602F-9CBB-CA08F3CCFC9E}"/>
              </a:ext>
            </a:extLst>
          </p:cNvPr>
          <p:cNvSpPr/>
          <p:nvPr/>
        </p:nvSpPr>
        <p:spPr>
          <a:xfrm>
            <a:off x="4223010" y="4868765"/>
            <a:ext cx="2016224" cy="37457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Development tools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4D62737-9724-1C29-9BBA-D9D89C6C8462}"/>
              </a:ext>
            </a:extLst>
          </p:cNvPr>
          <p:cNvSpPr/>
          <p:nvPr/>
        </p:nvSpPr>
        <p:spPr>
          <a:xfrm>
            <a:off x="3316877" y="4854234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8684AA6-4334-AE00-1E99-F0AA36C6D382}"/>
              </a:ext>
            </a:extLst>
          </p:cNvPr>
          <p:cNvSpPr/>
          <p:nvPr/>
        </p:nvSpPr>
        <p:spPr>
          <a:xfrm>
            <a:off x="6816080" y="4831929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41C5F9F-099F-4346-987A-A1A4953746A4}"/>
              </a:ext>
            </a:extLst>
          </p:cNvPr>
          <p:cNvSpPr/>
          <p:nvPr/>
        </p:nvSpPr>
        <p:spPr>
          <a:xfrm>
            <a:off x="728388" y="4868765"/>
            <a:ext cx="2016224" cy="37457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Development tools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99D8BDF-9F88-825F-8826-ED4BDAF49782}"/>
              </a:ext>
            </a:extLst>
          </p:cNvPr>
          <p:cNvSpPr/>
          <p:nvPr/>
        </p:nvSpPr>
        <p:spPr>
          <a:xfrm>
            <a:off x="3287688" y="2155161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FB78A6E-0B7B-7A5A-5E4B-943538065792}"/>
              </a:ext>
            </a:extLst>
          </p:cNvPr>
          <p:cNvSpPr/>
          <p:nvPr/>
        </p:nvSpPr>
        <p:spPr>
          <a:xfrm>
            <a:off x="6744072" y="2132856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3B0C8-C9BC-529E-379F-BAF4D90FD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F16F-2318-6EBF-CCCA-CE0D682D6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60351"/>
            <a:ext cx="10925029" cy="576262"/>
          </a:xfrm>
        </p:spPr>
        <p:txBody>
          <a:bodyPr/>
          <a:lstStyle/>
          <a:p>
            <a:r>
              <a:rPr lang="en-FI"/>
              <a:t>Choosing what to install, alternative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33F259-F141-EDD3-4EEF-B2B950F4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52384" y="6044326"/>
            <a:ext cx="1728391" cy="217041"/>
          </a:xfrm>
        </p:spPr>
        <p:txBody>
          <a:bodyPr/>
          <a:lstStyle/>
          <a:p>
            <a:fld id="{DD1F7895-443C-4B71-ACA6-CB3F0B67D301}" type="datetime3">
              <a:rPr lang="en-US" smtClean="0"/>
              <a:t>27 November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1D69C-ECE9-98D7-52D4-984C4B15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D178-98AA-4574-9EAA-8EB007C55176}" type="slidenum">
              <a:rPr lang="en-US" smtClean="0"/>
              <a:t>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EFB741-D912-C027-B047-D1A64C192C4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/>
              <a:t>D</a:t>
            </a:r>
            <a:r>
              <a:rPr lang="en-FI"/>
              <a:t>isplaying tagged (partner installation alternatives first)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0B2D49-D5D7-2B13-6461-9408018E252F}"/>
              </a:ext>
            </a:extLst>
          </p:cNvPr>
          <p:cNvSpPr/>
          <p:nvPr/>
        </p:nvSpPr>
        <p:spPr>
          <a:xfrm>
            <a:off x="314181" y="1236518"/>
            <a:ext cx="10945812" cy="55048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62DFBB5-D4D2-CCA6-0C2F-D91501EA7D3D}"/>
              </a:ext>
            </a:extLst>
          </p:cNvPr>
          <p:cNvSpPr/>
          <p:nvPr/>
        </p:nvSpPr>
        <p:spPr>
          <a:xfrm>
            <a:off x="489430" y="1363805"/>
            <a:ext cx="3296293" cy="28820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r>
              <a:rPr lang="en-FI" sz="2800" b="1" dirty="0" err="1">
                <a:solidFill>
                  <a:schemeClr val="accent2"/>
                </a:solidFill>
              </a:rPr>
              <a:t>VENDOR1 </a:t>
            </a:r>
            <a:br>
              <a:rPr lang="en-FI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Everything that is needed to evaluate the Qt functionality and tools on VENDOR1 XYZ board. 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2CCDC83-8ACE-05AF-A1D3-E080EBE1512E}"/>
              </a:ext>
            </a:extLst>
          </p:cNvPr>
          <p:cNvSpPr/>
          <p:nvPr/>
        </p:nvSpPr>
        <p:spPr>
          <a:xfrm>
            <a:off x="7484724" y="1340768"/>
            <a:ext cx="3296293" cy="218327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r>
              <a:rPr lang="en-FI" sz="2600" b="1" dirty="0" err="1">
                <a:solidFill>
                  <a:schemeClr val="accent2"/>
                </a:solidFill>
              </a:rPr>
              <a:t>Qt 6.8 for desktop development</a:t>
            </a:r>
            <a:br>
              <a:rPr lang="en-FI" sz="2800" b="1" dirty="0" err="1">
                <a:solidFill>
                  <a:schemeClr val="accent2"/>
                </a:solidFill>
              </a:rPr>
            </a:br>
            <a:br>
              <a:rPr lang="en-FI" sz="1000" b="1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Qt libraries for clang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A015EF3-160E-D7D9-4277-9D85C662D3BB}"/>
              </a:ext>
            </a:extLst>
          </p:cNvPr>
          <p:cNvSpPr/>
          <p:nvPr/>
        </p:nvSpPr>
        <p:spPr>
          <a:xfrm>
            <a:off x="7650727" y="1472650"/>
            <a:ext cx="2016224" cy="37457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Development tools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9BEAE4E-8B6F-4DA8-9511-7029A691369B}"/>
              </a:ext>
            </a:extLst>
          </p:cNvPr>
          <p:cNvSpPr/>
          <p:nvPr/>
        </p:nvSpPr>
        <p:spPr>
          <a:xfrm>
            <a:off x="489430" y="4390148"/>
            <a:ext cx="3296293" cy="209267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85000" lnSpcReduction="10000"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endParaRPr lang="en-FI" sz="1900" b="1" dirty="0" err="1">
              <a:solidFill>
                <a:schemeClr val="accent2"/>
              </a:solidFill>
            </a:endParaRPr>
          </a:p>
          <a:p>
            <a:r>
              <a:rPr lang="en-FI" sz="2800" b="1" dirty="0" err="1">
                <a:solidFill>
                  <a:schemeClr val="accent2"/>
                </a:solidFill>
              </a:rPr>
              <a:t>Qt 6.8 for embedded development</a:t>
            </a:r>
            <a:br>
              <a:rPr lang="en-FI" sz="2800" b="1" dirty="0" err="1">
                <a:solidFill>
                  <a:schemeClr val="accent2"/>
                </a:solidFill>
              </a:rPr>
            </a:br>
            <a:br>
              <a:rPr lang="en-FI" sz="1000" b="1" dirty="0" err="1">
                <a:solidFill>
                  <a:schemeClr val="accent2"/>
                </a:solidFill>
              </a:rPr>
            </a:br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F884CA1-BB03-3D24-B643-2ADB473C301E}"/>
              </a:ext>
            </a:extLst>
          </p:cNvPr>
          <p:cNvSpPr/>
          <p:nvPr/>
        </p:nvSpPr>
        <p:spPr>
          <a:xfrm>
            <a:off x="695400" y="1472650"/>
            <a:ext cx="1830711" cy="37457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Partner evaluation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2618816-93B3-F1FA-94D2-183F8F908892}"/>
              </a:ext>
            </a:extLst>
          </p:cNvPr>
          <p:cNvSpPr/>
          <p:nvPr/>
        </p:nvSpPr>
        <p:spPr>
          <a:xfrm>
            <a:off x="4007768" y="1363805"/>
            <a:ext cx="3296293" cy="24071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r>
              <a:rPr lang="en-FI" sz="2800" b="1" dirty="0" err="1">
                <a:solidFill>
                  <a:schemeClr val="accent2"/>
                </a:solidFill>
              </a:rPr>
              <a:t>VENDOR2 </a:t>
            </a:r>
            <a:br>
              <a:rPr lang="en-FI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Everything that is needed to evaluate the Qt tools on VENDOR2 ABC board (no QBSP, only tools). 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63A43DF-BCE8-E6CD-0A9F-9A08FF378608}"/>
              </a:ext>
            </a:extLst>
          </p:cNvPr>
          <p:cNvSpPr/>
          <p:nvPr/>
        </p:nvSpPr>
        <p:spPr>
          <a:xfrm>
            <a:off x="3143672" y="1472650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6F715F4-E67B-C06E-B75F-074C9E2BB861}"/>
              </a:ext>
            </a:extLst>
          </p:cNvPr>
          <p:cNvSpPr/>
          <p:nvPr/>
        </p:nvSpPr>
        <p:spPr>
          <a:xfrm>
            <a:off x="4224314" y="1458119"/>
            <a:ext cx="1830711" cy="37457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Partner evaluation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A61F3D8-B4D7-ADCE-E1B4-8062E7912767}"/>
              </a:ext>
            </a:extLst>
          </p:cNvPr>
          <p:cNvSpPr/>
          <p:nvPr/>
        </p:nvSpPr>
        <p:spPr>
          <a:xfrm>
            <a:off x="6744594" y="1458119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F85B534-C976-D830-2B85-1A27B3EB3D5F}"/>
              </a:ext>
            </a:extLst>
          </p:cNvPr>
          <p:cNvSpPr/>
          <p:nvPr/>
        </p:nvSpPr>
        <p:spPr>
          <a:xfrm>
            <a:off x="10272464" y="1435814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EA9EA713-EF11-54C0-BB1D-EFD298EA2833}"/>
              </a:ext>
            </a:extLst>
          </p:cNvPr>
          <p:cNvSpPr/>
          <p:nvPr/>
        </p:nvSpPr>
        <p:spPr>
          <a:xfrm>
            <a:off x="654194" y="4513099"/>
            <a:ext cx="2016224" cy="37457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Development tools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DA1A89B-F8F2-1FDE-9E7E-0ACBC7A09208}"/>
              </a:ext>
            </a:extLst>
          </p:cNvPr>
          <p:cNvSpPr/>
          <p:nvPr/>
        </p:nvSpPr>
        <p:spPr>
          <a:xfrm>
            <a:off x="3275931" y="4476263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BBBB40F-70E0-6078-0D66-16EAC252CF1B}"/>
              </a:ext>
            </a:extLst>
          </p:cNvPr>
          <p:cNvSpPr/>
          <p:nvPr/>
        </p:nvSpPr>
        <p:spPr>
          <a:xfrm>
            <a:off x="654194" y="5963939"/>
            <a:ext cx="2016224" cy="37457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r>
              <a:rPr lang="en-FI" dirty="0" err="1">
                <a:solidFill>
                  <a:schemeClr val="bg1"/>
                </a:solidFill>
              </a:rPr>
              <a:t>Select target chipset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3A777625-8431-D9C5-C1C9-F903234875C7}"/>
              </a:ext>
            </a:extLst>
          </p:cNvPr>
          <p:cNvSpPr/>
          <p:nvPr/>
        </p:nvSpPr>
        <p:spPr>
          <a:xfrm rot="10800000">
            <a:off x="2451913" y="6122387"/>
            <a:ext cx="146205" cy="12603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FC63A1B-21B1-4EC7-B748-6F9EC81267C0}"/>
              </a:ext>
            </a:extLst>
          </p:cNvPr>
          <p:cNvSpPr/>
          <p:nvPr/>
        </p:nvSpPr>
        <p:spPr>
          <a:xfrm>
            <a:off x="3983970" y="4342066"/>
            <a:ext cx="3296293" cy="218327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endParaRPr lang="en-FI" sz="2800" b="1" dirty="0" err="1">
              <a:solidFill>
                <a:schemeClr val="accent2"/>
              </a:solidFill>
            </a:endParaRPr>
          </a:p>
          <a:p>
            <a:r>
              <a:rPr lang="en-FI" sz="2600" b="1" dirty="0" err="1">
                <a:solidFill>
                  <a:schemeClr val="accent2"/>
                </a:solidFill>
              </a:rPr>
              <a:t>Qt Design Studio</a:t>
            </a:r>
            <a:br>
              <a:rPr lang="en-FI" sz="1000" b="1" dirty="0" err="1">
                <a:solidFill>
                  <a:schemeClr val="accent2"/>
                </a:solidFill>
              </a:rPr>
            </a:br>
            <a:r>
              <a:rPr lang="en-FI" dirty="0" err="1">
                <a:solidFill>
                  <a:schemeClr val="accent2"/>
                </a:solidFill>
              </a:rPr>
              <a:t>Latest version of Qt Design Studio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91C4109-9B45-9166-E3B9-AFBDCAA90FF9}"/>
              </a:ext>
            </a:extLst>
          </p:cNvPr>
          <p:cNvSpPr/>
          <p:nvPr/>
        </p:nvSpPr>
        <p:spPr>
          <a:xfrm>
            <a:off x="4149973" y="4473948"/>
            <a:ext cx="1369963" cy="3745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FI" sz="1600" dirty="0" err="1">
                <a:solidFill>
                  <a:schemeClr val="tx1"/>
                </a:solidFill>
              </a:rPr>
              <a:t>Design  tools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B3E6C0AF-B73D-795F-3F09-3AC0216BD92D}"/>
              </a:ext>
            </a:extLst>
          </p:cNvPr>
          <p:cNvSpPr/>
          <p:nvPr/>
        </p:nvSpPr>
        <p:spPr>
          <a:xfrm>
            <a:off x="6771710" y="4437112"/>
            <a:ext cx="360040" cy="360040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CFA19DB-4726-79E1-E215-6C0F65E29B3C}"/>
              </a:ext>
            </a:extLst>
          </p:cNvPr>
          <p:cNvSpPr/>
          <p:nvPr/>
        </p:nvSpPr>
        <p:spPr>
          <a:xfrm>
            <a:off x="695400" y="3630493"/>
            <a:ext cx="2016224" cy="37457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r>
              <a:rPr lang="en-FI" dirty="0" err="1">
                <a:solidFill>
                  <a:schemeClr val="bg1"/>
                </a:solidFill>
              </a:rPr>
              <a:t>Select target chipset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9CEDEE5F-A51B-6509-5DC0-3E8D29258208}"/>
              </a:ext>
            </a:extLst>
          </p:cNvPr>
          <p:cNvSpPr/>
          <p:nvPr/>
        </p:nvSpPr>
        <p:spPr>
          <a:xfrm rot="10800000">
            <a:off x="2493119" y="3788941"/>
            <a:ext cx="146205" cy="12603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FI" dirty="0" err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9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Qt Group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err="1" smtClean="0"/>
        </a:defPPr>
      </a:lstStyle>
    </a:txDef>
  </a:objectDefaults>
  <a:extraClrSchemeLst/>
  <a:custClrLst>
    <a:custClr name="Qt Custom 1">
      <a:srgbClr val="FFA615"/>
    </a:custClr>
    <a:custClr name="Qt Custom 2">
      <a:srgbClr val="5F002D"/>
    </a:custClr>
    <a:custClr name="Qt Custom 3">
      <a:srgbClr val="F1F799"/>
    </a:custClr>
    <a:custClr name="Qt Custom 4">
      <a:srgbClr val="E6F14D"/>
    </a:custClr>
    <a:custClr name="Qt Custom 5">
      <a:srgbClr val="AFB2A8"/>
    </a:custClr>
    <a:custClr name="Qt Custom 6">
      <a:srgbClr val="737967"/>
    </a:custClr>
    <a:custClr name="Qt Custom 7">
      <a:srgbClr val="1F9B50"/>
    </a:custClr>
    <a:custClr name="Qt Custom 8">
      <a:srgbClr val="125935"/>
    </a:custClr>
    <a:custClr name="Qt Custom 9">
      <a:srgbClr val="99B3B7"/>
    </a:custClr>
    <a:custClr name="Qt Custom 10">
      <a:srgbClr val="4D7A80"/>
    </a:custClr>
  </a:custClrLst>
  <a:extLst>
    <a:ext uri="{05A4C25C-085E-4340-85A3-A5531E510DB2}">
      <thm15:themeFamily xmlns:thm15="http://schemas.microsoft.com/office/thememl/2012/main" name="Presentation13" id="{3B2129CB-E1AD-B54F-8C24-B01609423FC9}" vid="{09C5EBCB-A3B4-8446-9264-0E524C18CCDC}"/>
    </a:ext>
  </a:extLst>
</a:theme>
</file>

<file path=ppt/theme/theme2.xml><?xml version="1.0" encoding="utf-8"?>
<a:theme xmlns:a="http://schemas.openxmlformats.org/drawingml/2006/main" name="Qt Development">
  <a:themeElements>
    <a:clrScheme name="QT development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2CDE85"/>
      </a:accent1>
      <a:accent2>
        <a:srgbClr val="00414A"/>
      </a:accent2>
      <a:accent3>
        <a:srgbClr val="DBEB00"/>
      </a:accent3>
      <a:accent4>
        <a:srgbClr val="373F26"/>
      </a:accent4>
      <a:accent5>
        <a:srgbClr val="CDB0FF"/>
      </a:accent5>
      <a:accent6>
        <a:srgbClr val="27138B"/>
      </a:accent6>
      <a:hlink>
        <a:srgbClr val="00414A"/>
      </a:hlink>
      <a:folHlink>
        <a:srgbClr val="00414A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3" id="{3B2129CB-E1AD-B54F-8C24-B01609423FC9}" vid="{C2A6FB4C-51DA-6849-BA49-8B1C8F1E63B8}"/>
    </a:ext>
  </a:extLst>
</a:theme>
</file>

<file path=ppt/theme/theme3.xml><?xml version="1.0" encoding="utf-8"?>
<a:theme xmlns:a="http://schemas.openxmlformats.org/drawingml/2006/main" name="Qt Quality Assurance">
  <a:themeElements>
    <a:clrScheme name="Quality Assurance Final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CDB0FF"/>
      </a:accent1>
      <a:accent2>
        <a:srgbClr val="27138B"/>
      </a:accent2>
      <a:accent3>
        <a:srgbClr val="FFA615"/>
      </a:accent3>
      <a:accent4>
        <a:srgbClr val="373F26"/>
      </a:accent4>
      <a:accent5>
        <a:srgbClr val="2CDE85"/>
      </a:accent5>
      <a:accent6>
        <a:srgbClr val="00414A"/>
      </a:accent6>
      <a:hlink>
        <a:srgbClr val="27138B"/>
      </a:hlink>
      <a:folHlink>
        <a:srgbClr val="27138B"/>
      </a:folHlink>
    </a:clrScheme>
    <a:fontScheme name="The QT company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>
        <a:normAutofit/>
      </a:bodyPr>
      <a:lstStyle>
        <a:defPPr algn="ctr">
          <a:defRPr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3" id="{3B2129CB-E1AD-B54F-8C24-B01609423FC9}" vid="{58AB8B61-ED31-944C-A5AD-B8F1BC95095B}"/>
    </a:ext>
  </a:extLst>
</a:theme>
</file>

<file path=ppt/theme/theme4.xml><?xml version="1.0" encoding="utf-8"?>
<a:theme xmlns:a="http://schemas.openxmlformats.org/drawingml/2006/main" name="Office Theme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QT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QT Group 2023">
      <a:dk1>
        <a:srgbClr val="000000"/>
      </a:dk1>
      <a:lt1>
        <a:sysClr val="window" lastClr="FFFFFF"/>
      </a:lt1>
      <a:dk2>
        <a:srgbClr val="595959"/>
      </a:dk2>
      <a:lt2>
        <a:srgbClr val="F3F2F2"/>
      </a:lt2>
      <a:accent1>
        <a:srgbClr val="DBEB00"/>
      </a:accent1>
      <a:accent2>
        <a:srgbClr val="373F26"/>
      </a:accent2>
      <a:accent3>
        <a:srgbClr val="CDB0FF"/>
      </a:accent3>
      <a:accent4>
        <a:srgbClr val="27138B"/>
      </a:accent4>
      <a:accent5>
        <a:srgbClr val="2CDE85"/>
      </a:accent5>
      <a:accent6>
        <a:srgbClr val="00414A"/>
      </a:accent6>
      <a:hlink>
        <a:srgbClr val="373F26"/>
      </a:hlink>
      <a:folHlink>
        <a:srgbClr val="373F26"/>
      </a:folHlink>
    </a:clrScheme>
    <a:fontScheme name="QT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46BBB4C7E19740BE589969FBC6795F" ma:contentTypeVersion="3" ma:contentTypeDescription="Create a new document." ma:contentTypeScope="" ma:versionID="b9c5ac95e03542afe2768fdb145e84b1">
  <xsd:schema xmlns:xsd="http://www.w3.org/2001/XMLSchema" xmlns:xs="http://www.w3.org/2001/XMLSchema" xmlns:p="http://schemas.microsoft.com/office/2006/metadata/properties" xmlns:ns2="868cd87d-7d15-4649-8d1a-bb49ab8c06e3" targetNamespace="http://schemas.microsoft.com/office/2006/metadata/properties" ma:root="true" ma:fieldsID="5890415dd28b0e5326fed5a51d9d64d1" ns2:_="">
    <xsd:import namespace="868cd87d-7d15-4649-8d1a-bb49ab8c06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8cd87d-7d15-4649-8d1a-bb49ab8c06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E8A700-99D0-47FF-9765-225A82100FF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ED5644B-5478-4941-B211-02610DEFD9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FD0C3-9DE9-40FC-8A6F-CBECA9BB28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8cd87d-7d15-4649-8d1a-bb49ab8c06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Qt Group</Template>
  <TotalTime>25979</TotalTime>
  <Words>217</Words>
  <Application>Microsoft Macintosh PowerPoint</Application>
  <PresentationFormat>Widescreen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Wingdings</vt:lpstr>
      <vt:lpstr>Titillium Web</vt:lpstr>
      <vt:lpstr>Arial</vt:lpstr>
      <vt:lpstr>Qt Group</vt:lpstr>
      <vt:lpstr>Qt Development</vt:lpstr>
      <vt:lpstr>Qt Quality Assurance</vt:lpstr>
      <vt:lpstr>Installer</vt:lpstr>
      <vt:lpstr>Choosing what to install, alternative 1</vt:lpstr>
      <vt:lpstr>Choosing what to install, alternative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Ville Lavonius</dc:creator>
  <cp:lastModifiedBy>Ville Lavonius</cp:lastModifiedBy>
  <cp:revision>6</cp:revision>
  <dcterms:created xsi:type="dcterms:W3CDTF">2024-11-21T06:16:50Z</dcterms:created>
  <dcterms:modified xsi:type="dcterms:W3CDTF">2024-12-09T07:16:13Z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0x0101007546BBB4C7E19740BE589969FBC6795F</vt:lpwstr>
  </property>
</Properties>
</file>