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1CCED-F04F-9D12-F964-72C00D4B5D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5083B9-D17C-A574-ACC8-E80B65D9B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F5A88-B5B2-C91F-45A4-5D6487AE7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E07D3-4789-0CCD-78B2-891A5C444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74A7B-F952-093C-4C65-D898A4BC2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27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8C5D7-F1BA-BF7E-3600-7124539B7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42DB49-967C-EE7B-7B46-A18FA4347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BDB0A-4D70-9939-948C-59127B475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89D48-7C39-93B8-0CF4-3A1BAC0A8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62584-FA43-4CAA-D05A-6FC79E300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8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008CC0-8B0D-9565-463C-8764C0D0EF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758A5B-F172-1BB1-9DEA-C4F58476C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08AA8-A7E8-5745-5831-2B5F6023A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0C1337-25B3-0716-E82C-A56AF81E8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714CB-CA44-0F02-FA28-E7E3AEBD3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89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9C093-9750-0D08-4254-231CAC57F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EF251-0747-6AAA-7146-F108D0A9D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8378D-F5AF-00C9-8069-4463B98A3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10961-0BF4-4153-4C8C-A0082D3E7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1E011-DFA3-61A2-B882-97DFBC8B9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03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12858-C14E-5456-09C9-7B6A0ECF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96022-1E85-1F68-42FB-7C67AC98F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9198C-4C70-80A5-780D-A85E2D5F7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A5FEB-592A-1B25-5882-10F061898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567E0-CBB9-A053-B60D-78B4C3631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206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768B3-3043-2C4D-BB8B-CD7A98A3F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95BD8-8C73-B2C0-8222-FB3FB1847A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43367D-BF2B-C6AC-2810-AAC0FAAFE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046DB-7615-F537-2799-C4E58C3F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99636-1D58-2354-4C99-5B365606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F1D6B9-910A-6775-31E7-490A48B86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12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6C234-03AD-E71E-FF43-EF62FAB46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EFFC3-EA5D-4370-3BAA-39379E1A7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0B4417-7CE9-9841-7E3B-DFF5A684E0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7C7D80-4B5A-E8DF-428B-9DE011B20B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F88D97-5840-1D9E-EA95-8F6F6D2705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174918-2BA9-605E-B944-1FE25C873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58633F-E62C-1977-163C-360FB4758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B96034-E71A-B54E-EB78-8B6EF54C7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655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AC7C0-874B-5369-2BB0-88659C378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A8340F-370C-F62B-0121-89876C23D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20C85E-02AA-856D-BB67-A4B36207F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DA47A6-2D24-FDBA-C3A6-055079CB0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87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4E3AB8-5CAD-8848-02CE-9D45A68CD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0237C3-4EF7-311D-9E6E-7EA63E7BF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43EAF-C09F-0029-B087-FBCB3F829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49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47658-7A47-876A-7B04-42BB7BD5B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6E4E1-F90A-06D1-66D7-B225661A5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E19B1-8649-36E8-C116-2149D66958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493559-F579-F0B1-4EB3-B5C9C475E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33164E-5A41-9204-519C-A19F537CE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47A241-41E3-14F9-0815-A6C0EB0C6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45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5399D-EFAF-E6D9-7FE4-B7F048736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AA17D6-81B1-3EEB-0CB4-6B39FA72B6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12C2A-C0FB-4DE1-B0E0-9E4696621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0A12D-68B8-D307-90EB-EA69B89A8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7788C-793D-BDEB-A84B-4633E8878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CA9864-C61A-EA56-937F-6E5117E4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42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C0E931-D9F8-B2D1-66A9-4AACB031D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6CC304-E8DC-1B1C-018A-DD410ABE3D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31EFF-A677-AFCE-7737-71648F13C5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225E8D-DB3C-4DD1-B6AB-5B52EEFAC10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126AE-F644-7B28-5E1E-7586F61089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F38F6-A5CB-1548-CBA3-0095150BD0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B5CBC1-0490-457C-9CF4-29C180A990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8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DD896-6CE5-49CD-A727-67C7E27E52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02828-9E69-40CD-F135-A25B09A6EA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C6CFF60D-51E2-251A-BD58-6BC5C232301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3750" y="717550"/>
            <a:ext cx="106045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167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09"/>
    </mc:Choice>
    <mc:Fallback>
      <p:transition spd="slow" advTm="71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9d258917-277f-42cd-a3cd-14c4e9ee58bc}" enabled="1" method="Standard" siteId="{38ae3bcd-9579-4fd4-adda-b42e1495d55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Goyal, Kartik (FT D AA IN DASS VS URT2 HYDRA)</dc:creator>
  <cp:lastModifiedBy>Goyal, Kartik (FT D AA IN DASS VS URT2 HYDRA)</cp:lastModifiedBy>
  <cp:revision>1</cp:revision>
  <dcterms:created xsi:type="dcterms:W3CDTF">2025-05-20T09:24:42Z</dcterms:created>
  <dcterms:modified xsi:type="dcterms:W3CDTF">2025-05-20T09:28:11Z</dcterms:modified>
</cp:coreProperties>
</file>