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2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>
  <p:sldMasterIdLst>
    <p:sldMasterId id="2147483648" r:id="rId4"/>
    <p:sldMasterId id="2147483756" r:id="rId5"/>
    <p:sldMasterId id="2147483783" r:id="rId6"/>
  </p:sldMasterIdLst>
  <p:notesMasterIdLst>
    <p:notesMasterId r:id="rId11"/>
  </p:notesMasterIdLst>
  <p:handoutMasterIdLst>
    <p:handoutMasterId r:id="rId12"/>
  </p:handoutMasterIdLst>
  <p:sldIdLst>
    <p:sldId id="261" r:id="rId7"/>
    <p:sldId id="262" r:id="rId8"/>
    <p:sldId id="259" r:id="rId9"/>
    <p:sldId id="260" r:id="rId10"/>
  </p:sldIdLst>
  <p:sldSz cx="12192000" cy="6858000"/>
  <p:notesSz cx="6797675" cy="9926638"/>
  <p:embeddedFontLst>
    <p:embeddedFont>
      <p:font typeface="Titillium Web" pitchFamily="2" charset="77"/>
      <p:regular r:id="rId13"/>
      <p:bold r:id="rId14"/>
      <p:italic r:id="rId15"/>
      <p:boldItalic r:id="rId16"/>
    </p:embeddedFont>
  </p:embeddedFontLst>
  <p:defaultTextStyle>
    <a:defPPr>
      <a:defRPr lang="fi-F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3" orient="horz" pos="3793">
          <p15:clr>
            <a:srgbClr val="A4A3A4"/>
          </p15:clr>
        </p15:guide>
        <p15:guide id="4" orient="horz" pos="890">
          <p15:clr>
            <a:srgbClr val="A4A3A4"/>
          </p15:clr>
        </p15:guide>
        <p15:guide id="6" pos="211">
          <p15:clr>
            <a:srgbClr val="A4A3A4"/>
          </p15:clr>
        </p15:guide>
        <p15:guide id="7" pos="7469">
          <p15:clr>
            <a:srgbClr val="A4A3A4"/>
          </p15:clr>
        </p15:guide>
        <p15:guide id="9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6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415" autoAdjust="0"/>
    <p:restoredTop sz="94660"/>
  </p:normalViewPr>
  <p:slideViewPr>
    <p:cSldViewPr showGuides="1">
      <p:cViewPr varScale="1">
        <p:scale>
          <a:sx n="128" d="100"/>
          <a:sy n="128" d="100"/>
        </p:scale>
        <p:origin x="280" y="176"/>
      </p:cViewPr>
      <p:guideLst>
        <p:guide orient="horz" pos="2160"/>
        <p:guide orient="horz" pos="3793"/>
        <p:guide orient="horz" pos="890"/>
        <p:guide pos="211"/>
        <p:guide pos="7469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81" d="100"/>
          <a:sy n="81" d="100"/>
        </p:scale>
        <p:origin x="3060" y="102"/>
      </p:cViewPr>
      <p:guideLst>
        <p:guide orient="horz" pos="3126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font" Target="fonts/font1.fntdata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1.xml"/><Relationship Id="rId12" Type="http://schemas.openxmlformats.org/officeDocument/2006/relationships/handoutMaster" Target="handoutMasters/handoutMaster1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font" Target="fonts/font4.fntdata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notesMaster" Target="notesMasters/notesMaster1.xml"/><Relationship Id="rId5" Type="http://schemas.openxmlformats.org/officeDocument/2006/relationships/slideMaster" Target="slideMasters/slideMaster2.xml"/><Relationship Id="rId15" Type="http://schemas.openxmlformats.org/officeDocument/2006/relationships/font" Target="fonts/font3.fntdata"/><Relationship Id="rId10" Type="http://schemas.openxmlformats.org/officeDocument/2006/relationships/slide" Target="slides/slide4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font" Target="fonts/font2.fntdata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E50C2C43-E228-F9BB-8E2E-DD7BCD2E50A9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i-FI" sz="800" dirty="0">
              <a:latin typeface="Titillium Web" panose="00000500000000000000" pitchFamily="2" charset="0"/>
            </a:endParaRP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DFB8555-57B3-EE31-DEA0-413CB69F5D4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01E2B18-AF0F-4C9E-8FCB-3DFA14B8E655}" type="datetimeFigureOut">
              <a:rPr lang="fi-FI" sz="800" smtClean="0">
                <a:latin typeface="Titillium Web" panose="00000500000000000000" pitchFamily="2" charset="0"/>
              </a:rPr>
              <a:t>23.6.2025</a:t>
            </a:fld>
            <a:endParaRPr lang="fi-FI" sz="800" dirty="0">
              <a:latin typeface="Titillium Web" panose="00000500000000000000" pitchFamily="2" charset="0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60D5C0D-2692-3631-CD2A-5C35202A551D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i-FI" sz="800" dirty="0">
              <a:latin typeface="Titillium Web" panose="00000500000000000000" pitchFamily="2" charset="0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B6E19C3-B8C0-9E22-2B4E-C71D48A17435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BD129F-AEB7-4B55-ACC1-424EE71F5873}" type="slidenum">
              <a:rPr lang="fi-FI" sz="800" smtClean="0">
                <a:latin typeface="Titillium Web" panose="00000500000000000000" pitchFamily="2" charset="0"/>
              </a:rPr>
              <a:t>‹#›</a:t>
            </a:fld>
            <a:endParaRPr lang="fi-FI" sz="800" dirty="0">
              <a:latin typeface="Titillium Web" panose="00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75290609"/>
      </p:ext>
    </p:extLst>
  </p:cSld>
  <p:clrMap bg1="lt1" tx1="dk1" bg2="lt2" tx2="dk2" accent1="accent1" accent2="accent2" accent3="accent3" accent4="accent4" accent5="accent5" accent6="accent6" hlink="hlink" folHlink="folHlink"/>
  <p:extLst>
    <p:ext uri="{56416CCD-93CA-4268-BC5B-53C4BB910035}">
      <p15:sldGuideLst xmlns:p15="http://schemas.microsoft.com/office/powerpoint/2012/main">
        <p15:guide id="1" orient="horz" pos="3126" userDrawn="1">
          <p15:clr>
            <a:srgbClr val="F26B43"/>
          </p15:clr>
        </p15:guide>
        <p15:guide id="2" pos="2141" userDrawn="1">
          <p15:clr>
            <a:srgbClr val="F26B43"/>
          </p15:clr>
        </p15:guide>
      </p15:sldGuideLst>
    </p:ext>
  </p:extLst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800"/>
            </a:lvl1pPr>
          </a:lstStyle>
          <a:p>
            <a:endParaRPr lang="fi-FI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800"/>
            </a:lvl1pPr>
          </a:lstStyle>
          <a:p>
            <a:fld id="{C61C4218-7F03-46A8-B9AF-FD771BCF7603}" type="datetimeFigureOut">
              <a:rPr lang="fi-FI" smtClean="0"/>
              <a:pPr/>
              <a:t>23.6.2025</a:t>
            </a:fld>
            <a:endParaRPr lang="fi-FI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i-FI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76788"/>
            <a:ext cx="5438775" cy="39084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800"/>
            </a:lvl1pPr>
          </a:lstStyle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800"/>
            </a:lvl1pPr>
          </a:lstStyle>
          <a:p>
            <a:fld id="{65733465-81E6-48D0-BC29-DED2AFA4BEA5}" type="slidenum">
              <a:rPr lang="fi-FI" smtClean="0"/>
              <a:pPr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5047229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  <p:extLst>
    <p:ext uri="{620B2872-D7B9-4A21-9093-7833F8D536E1}">
      <p15:sldGuideLst xmlns:p15="http://schemas.microsoft.com/office/powerpoint/2012/main">
        <p15:guide id="1" orient="horz" pos="3126" userDrawn="1">
          <p15:clr>
            <a:srgbClr val="F26B43"/>
          </p15:clr>
        </p15:guide>
        <p15:guide id="2" pos="2141" userDrawn="1">
          <p15:clr>
            <a:srgbClr val="F26B43"/>
          </p15:clr>
        </p15:guide>
      </p15:sldGuideLst>
    </p:ext>
  </p:extLst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Master" Target="../slideMasters/slideMaster2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Master" Target="../slideMasters/slideMaster3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Master" Target="../slideMasters/slideMaster3.xml"/></Relationships>
</file>

<file path=ppt/slideLayouts/_rels/slideLayout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Master" Target="../slideMasters/slideMaster3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0FF75946-B7FB-0874-8781-22F2A383F288}"/>
              </a:ext>
            </a:extLst>
          </p:cNvPr>
          <p:cNvSpPr/>
          <p:nvPr userDrawn="1"/>
        </p:nvSpPr>
        <p:spPr>
          <a:xfrm>
            <a:off x="6096000" y="1"/>
            <a:ext cx="6096000" cy="6858000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334964" y="1412875"/>
            <a:ext cx="5184774" cy="2879726"/>
          </a:xfrm>
        </p:spPr>
        <p:txBody>
          <a:bodyPr anchor="b" anchorCtr="0">
            <a:normAutofit/>
          </a:bodyPr>
          <a:lstStyle>
            <a:lvl1pPr algn="l">
              <a:defRPr sz="54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add Presentation title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34962" y="4581128"/>
            <a:ext cx="5184776" cy="863997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noFill/>
              </a:defRPr>
            </a:lvl1pPr>
          </a:lstStyle>
          <a:p>
            <a:fld id="{0FA758C5-0C3A-4B0C-A1B0-21135A2DE95D}" type="datetime3">
              <a:rPr lang="en-US" smtClean="0"/>
              <a:t>24 June 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noFill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noFill/>
              </a:defRPr>
            </a:lvl1pPr>
          </a:lstStyle>
          <a:p>
            <a:fld id="{A683D178-98AA-4574-9EAA-8EB007C5517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 hasCustomPrompt="1"/>
          </p:nvPr>
        </p:nvSpPr>
        <p:spPr>
          <a:xfrm>
            <a:off x="334962" y="5589240"/>
            <a:ext cx="5184776" cy="432148"/>
          </a:xfrm>
        </p:spPr>
        <p:txBody>
          <a:bodyPr anchor="b" anchorCtr="0">
            <a:normAutofit/>
          </a:bodyPr>
          <a:lstStyle>
            <a:lvl1pPr marL="0" indent="0" algn="l">
              <a:buFontTx/>
              <a:buNone/>
              <a:defRPr sz="14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Insert date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805562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fade/>
      </p:transition>
    </mc:Choice>
    <mc:Fallback xmlns="">
      <p:transition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Header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334964" y="1412875"/>
            <a:ext cx="5184774" cy="2879726"/>
          </a:xfrm>
        </p:spPr>
        <p:txBody>
          <a:bodyPr anchor="b" anchorCtr="0">
            <a:noAutofit/>
          </a:bodyPr>
          <a:lstStyle>
            <a:lvl1pPr algn="l">
              <a:defRPr sz="54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add Presentation title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34962" y="4581128"/>
            <a:ext cx="5184776" cy="863997"/>
          </a:xfrm>
        </p:spPr>
        <p:txBody>
          <a:bodyPr/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14" name="Date Placeholder 13">
            <a:extLst>
              <a:ext uri="{FF2B5EF4-FFF2-40B4-BE49-F238E27FC236}">
                <a16:creationId xmlns:a16="http://schemas.microsoft.com/office/drawing/2014/main" id="{350731ED-B01F-5F6D-4BE5-CB31BDBB8F0B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>
                <a:noFill/>
              </a:defRPr>
            </a:lvl1pPr>
          </a:lstStyle>
          <a:p>
            <a:fld id="{AC6DF7C3-7F64-4167-94EF-26C220C0CFF3}" type="datetime3">
              <a:rPr lang="en-US" smtClean="0"/>
              <a:t>24 June 2025</a:t>
            </a:fld>
            <a:endParaRPr lang="en-US" dirty="0"/>
          </a:p>
        </p:txBody>
      </p:sp>
      <p:sp>
        <p:nvSpPr>
          <p:cNvPr id="15" name="Footer Placeholder 14">
            <a:extLst>
              <a:ext uri="{FF2B5EF4-FFF2-40B4-BE49-F238E27FC236}">
                <a16:creationId xmlns:a16="http://schemas.microsoft.com/office/drawing/2014/main" id="{EC0564C4-126A-B9F0-B5A0-0E46BF8E03CB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>
                <a:noFill/>
              </a:defRPr>
            </a:lvl1pPr>
          </a:lstStyle>
          <a:p>
            <a:endParaRPr lang="en-US" dirty="0"/>
          </a:p>
        </p:txBody>
      </p:sp>
      <p:sp>
        <p:nvSpPr>
          <p:cNvPr id="16" name="Slide Number Placeholder 15">
            <a:extLst>
              <a:ext uri="{FF2B5EF4-FFF2-40B4-BE49-F238E27FC236}">
                <a16:creationId xmlns:a16="http://schemas.microsoft.com/office/drawing/2014/main" id="{94D0D804-7653-54D8-D889-967C51565E28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>
                <a:noFill/>
              </a:defRPr>
            </a:lvl1pPr>
          </a:lstStyle>
          <a:p>
            <a:fld id="{A683D178-98AA-4574-9EAA-8EB007C5517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8">
            <a:extLst>
              <a:ext uri="{FF2B5EF4-FFF2-40B4-BE49-F238E27FC236}">
                <a16:creationId xmlns:a16="http://schemas.microsoft.com/office/drawing/2014/main" id="{1E3D0BD9-3B7F-08BF-776F-329191D94D53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096001" y="0"/>
            <a:ext cx="6096000" cy="6858000"/>
          </a:xfrm>
          <a:solidFill>
            <a:schemeClr val="bg2"/>
          </a:solidFill>
        </p:spPr>
        <p:txBody>
          <a:bodyPr/>
          <a:lstStyle>
            <a:lvl1pPr marL="0" indent="0">
              <a:spcBef>
                <a:spcPts val="0"/>
              </a:spcBef>
              <a:buFontTx/>
              <a:buNone/>
              <a:defRPr sz="1000"/>
            </a:lvl1pPr>
          </a:lstStyle>
          <a:p>
            <a:r>
              <a:rPr lang="en-US" dirty="0"/>
              <a:t>Click icon to add picture</a:t>
            </a:r>
            <a:br>
              <a:rPr lang="en-US" dirty="0"/>
            </a:br>
            <a:r>
              <a:rPr lang="en-US" dirty="0"/>
              <a:t>(Download more pictures from brand.qt.io)</a:t>
            </a:r>
          </a:p>
        </p:txBody>
      </p:sp>
    </p:spTree>
    <p:extLst>
      <p:ext uri="{BB962C8B-B14F-4D97-AF65-F5344CB8AC3E}">
        <p14:creationId xmlns:p14="http://schemas.microsoft.com/office/powerpoint/2010/main" val="22483562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fade/>
      </p:transition>
    </mc:Choice>
    <mc:Fallback xmlns="">
      <p:transition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34963" y="1412875"/>
            <a:ext cx="5473005" cy="4608513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84032" y="1412875"/>
            <a:ext cx="5473006" cy="4608513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199127-4900-471E-8983-246D6ABB202D}" type="datetime3">
              <a:rPr lang="en-US" smtClean="0"/>
              <a:t>24 June 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3D178-98AA-4574-9EAA-8EB007C55176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2" name="Text Placeholder 2">
            <a:extLst>
              <a:ext uri="{FF2B5EF4-FFF2-40B4-BE49-F238E27FC236}">
                <a16:creationId xmlns:a16="http://schemas.microsoft.com/office/drawing/2014/main" id="{B92855A2-5BA4-99CF-5A5B-A422C334A794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334963" y="836613"/>
            <a:ext cx="11522075" cy="504155"/>
          </a:xfrm>
        </p:spPr>
        <p:txBody>
          <a:bodyPr anchor="t" anchorCtr="0">
            <a:normAutofit/>
          </a:bodyPr>
          <a:lstStyle>
            <a:lvl1pPr marL="0" indent="0">
              <a:spcBef>
                <a:spcPts val="0"/>
              </a:spcBef>
              <a:buNone/>
              <a:defRPr sz="1800" b="0" cap="none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add subtitle</a:t>
            </a:r>
          </a:p>
        </p:txBody>
      </p:sp>
    </p:spTree>
    <p:extLst>
      <p:ext uri="{BB962C8B-B14F-4D97-AF65-F5344CB8AC3E}">
        <p14:creationId xmlns:p14="http://schemas.microsoft.com/office/powerpoint/2010/main" val="3635365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fade/>
      </p:transition>
    </mc:Choice>
    <mc:Fallback xmlns="">
      <p:transition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828116AC-20B9-E603-2F15-C2011D14D4B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34963" y="1412875"/>
            <a:ext cx="3456781" cy="4608513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BC1CFC-F0F2-4A4E-9B6A-E65031E0EF45}" type="datetime3">
              <a:rPr lang="en-US" smtClean="0"/>
              <a:t>24 June 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3D178-98AA-4574-9EAA-8EB007C55176}" type="slidenum">
              <a:rPr lang="en-US" smtClean="0"/>
              <a:t>‹#›</a:t>
            </a:fld>
            <a:endParaRPr lang="en-US"/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772E3F39-D096-4F60-DAB1-C20E0126AB92}"/>
              </a:ext>
            </a:extLst>
          </p:cNvPr>
          <p:cNvSpPr>
            <a:spLocks noGrp="1"/>
          </p:cNvSpPr>
          <p:nvPr>
            <p:ph type="body" idx="14" hasCustomPrompt="1"/>
          </p:nvPr>
        </p:nvSpPr>
        <p:spPr>
          <a:xfrm>
            <a:off x="334963" y="836613"/>
            <a:ext cx="11522075" cy="504155"/>
          </a:xfrm>
        </p:spPr>
        <p:txBody>
          <a:bodyPr anchor="t" anchorCtr="0">
            <a:normAutofit/>
          </a:bodyPr>
          <a:lstStyle>
            <a:lvl1pPr marL="0" indent="0">
              <a:spcBef>
                <a:spcPts val="0"/>
              </a:spcBef>
              <a:buNone/>
              <a:defRPr sz="1800" b="0" cap="none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add subtitle</a:t>
            </a:r>
          </a:p>
        </p:txBody>
      </p:sp>
      <p:sp>
        <p:nvSpPr>
          <p:cNvPr id="9" name="Content Placeholder 5">
            <a:extLst>
              <a:ext uri="{FF2B5EF4-FFF2-40B4-BE49-F238E27FC236}">
                <a16:creationId xmlns:a16="http://schemas.microsoft.com/office/drawing/2014/main" id="{42FA5B03-E260-DEDE-479A-CE7BF1ED099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367808" y="1412875"/>
            <a:ext cx="7489230" cy="4608513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59638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fade/>
      </p:transition>
    </mc:Choice>
    <mc:Fallback xmlns="">
      <p:transition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828116AC-20B9-E603-2F15-C2011D14D4B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34963" y="1412875"/>
            <a:ext cx="7489229" cy="4608513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C14B3A-E792-4C70-9975-D6D36594E496}" type="datetime3">
              <a:rPr lang="en-US" smtClean="0"/>
              <a:t>24 June 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3D178-98AA-4574-9EAA-8EB007C55176}" type="slidenum">
              <a:rPr lang="en-US" smtClean="0"/>
              <a:t>‹#›</a:t>
            </a:fld>
            <a:endParaRPr lang="en-US"/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772E3F39-D096-4F60-DAB1-C20E0126AB92}"/>
              </a:ext>
            </a:extLst>
          </p:cNvPr>
          <p:cNvSpPr>
            <a:spLocks noGrp="1"/>
          </p:cNvSpPr>
          <p:nvPr>
            <p:ph type="body" idx="14" hasCustomPrompt="1"/>
          </p:nvPr>
        </p:nvSpPr>
        <p:spPr>
          <a:xfrm>
            <a:off x="334963" y="836613"/>
            <a:ext cx="11522075" cy="504155"/>
          </a:xfrm>
        </p:spPr>
        <p:txBody>
          <a:bodyPr anchor="t" anchorCtr="0">
            <a:normAutofit/>
          </a:bodyPr>
          <a:lstStyle>
            <a:lvl1pPr marL="0" indent="0">
              <a:spcBef>
                <a:spcPts val="0"/>
              </a:spcBef>
              <a:buNone/>
              <a:defRPr sz="1800" b="0" cap="none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add subtitle</a:t>
            </a:r>
          </a:p>
        </p:txBody>
      </p:sp>
      <p:sp>
        <p:nvSpPr>
          <p:cNvPr id="9" name="Content Placeholder 5">
            <a:extLst>
              <a:ext uri="{FF2B5EF4-FFF2-40B4-BE49-F238E27FC236}">
                <a16:creationId xmlns:a16="http://schemas.microsoft.com/office/drawing/2014/main" id="{42FA5B03-E260-DEDE-479A-CE7BF1ED099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8400256" y="1412875"/>
            <a:ext cx="3456782" cy="4608513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83362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fade/>
      </p:transition>
    </mc:Choice>
    <mc:Fallback xmlns="">
      <p:transition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hree Content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34963" y="1412875"/>
            <a:ext cx="3457575" cy="4608514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367213" y="1412875"/>
            <a:ext cx="3457575" cy="4608514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9FEF2C-9504-4C64-B246-D99BA1A44F87}" type="datetime3">
              <a:rPr lang="en-US" smtClean="0"/>
              <a:t>24 June 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3D178-98AA-4574-9EAA-8EB007C55176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2" name="Text Placeholder 2">
            <a:extLst>
              <a:ext uri="{FF2B5EF4-FFF2-40B4-BE49-F238E27FC236}">
                <a16:creationId xmlns:a16="http://schemas.microsoft.com/office/drawing/2014/main" id="{34069FD5-881F-66EE-DD88-0DF82955E226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334963" y="836613"/>
            <a:ext cx="11522075" cy="504155"/>
          </a:xfrm>
        </p:spPr>
        <p:txBody>
          <a:bodyPr anchor="t" anchorCtr="0">
            <a:normAutofit/>
          </a:bodyPr>
          <a:lstStyle>
            <a:lvl1pPr marL="0" indent="0">
              <a:spcBef>
                <a:spcPts val="0"/>
              </a:spcBef>
              <a:buNone/>
              <a:defRPr sz="1800" b="0" cap="none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add subtitle</a:t>
            </a:r>
          </a:p>
        </p:txBody>
      </p:sp>
      <p:sp>
        <p:nvSpPr>
          <p:cNvPr id="12" name="Content Placeholder 5">
            <a:extLst>
              <a:ext uri="{FF2B5EF4-FFF2-40B4-BE49-F238E27FC236}">
                <a16:creationId xmlns:a16="http://schemas.microsoft.com/office/drawing/2014/main" id="{D99CB1D8-F02D-B356-CECB-7D6386E81B8E}"/>
              </a:ext>
            </a:extLst>
          </p:cNvPr>
          <p:cNvSpPr>
            <a:spLocks noGrp="1"/>
          </p:cNvSpPr>
          <p:nvPr>
            <p:ph sz="quarter" idx="15"/>
          </p:nvPr>
        </p:nvSpPr>
        <p:spPr>
          <a:xfrm>
            <a:off x="8401050" y="1412875"/>
            <a:ext cx="3455989" cy="4608514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45944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fade/>
      </p:transition>
    </mc:Choice>
    <mc:Fallback xmlns="">
      <p:transition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34963" y="1412875"/>
            <a:ext cx="5473005" cy="576263"/>
          </a:xfrm>
        </p:spPr>
        <p:txBody>
          <a:bodyPr anchor="t" anchorCtr="0">
            <a:normAutofit/>
          </a:bodyPr>
          <a:lstStyle>
            <a:lvl1pPr marL="0" indent="0">
              <a:spcBef>
                <a:spcPts val="0"/>
              </a:spcBef>
              <a:buNone/>
              <a:defRPr sz="1800" b="1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34963" y="1989139"/>
            <a:ext cx="5473005" cy="4032250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84032" y="1412875"/>
            <a:ext cx="5473006" cy="576263"/>
          </a:xfrm>
        </p:spPr>
        <p:txBody>
          <a:bodyPr anchor="t" anchorCtr="0">
            <a:normAutofit/>
          </a:bodyPr>
          <a:lstStyle>
            <a:lvl1pPr marL="0" indent="0">
              <a:spcBef>
                <a:spcPts val="0"/>
              </a:spcBef>
              <a:buNone/>
              <a:defRPr sz="1800" b="1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84032" y="1989139"/>
            <a:ext cx="5473006" cy="4032250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D594EE-665B-45CE-A03E-0C90D261113F}" type="datetime3">
              <a:rPr lang="en-US" smtClean="0"/>
              <a:t>24 June 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3D178-98AA-4574-9EAA-8EB007C55176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2" name="Text Placeholder 2">
            <a:extLst>
              <a:ext uri="{FF2B5EF4-FFF2-40B4-BE49-F238E27FC236}">
                <a16:creationId xmlns:a16="http://schemas.microsoft.com/office/drawing/2014/main" id="{34069FD5-881F-66EE-DD88-0DF82955E226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334963" y="836613"/>
            <a:ext cx="11522075" cy="504155"/>
          </a:xfrm>
        </p:spPr>
        <p:txBody>
          <a:bodyPr anchor="t" anchorCtr="0">
            <a:normAutofit/>
          </a:bodyPr>
          <a:lstStyle>
            <a:lvl1pPr marL="0" indent="0">
              <a:spcBef>
                <a:spcPts val="0"/>
              </a:spcBef>
              <a:buNone/>
              <a:defRPr sz="1800" b="0" cap="none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add subtitle</a:t>
            </a:r>
          </a:p>
        </p:txBody>
      </p:sp>
    </p:spTree>
    <p:extLst>
      <p:ext uri="{BB962C8B-B14F-4D97-AF65-F5344CB8AC3E}">
        <p14:creationId xmlns:p14="http://schemas.microsoft.com/office/powerpoint/2010/main" val="25492179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fade/>
      </p:transition>
    </mc:Choice>
    <mc:Fallback xmlns="">
      <p:transition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and Sub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34963" y="1412875"/>
            <a:ext cx="11522075" cy="576263"/>
          </a:xfrm>
        </p:spPr>
        <p:txBody>
          <a:bodyPr anchor="t" anchorCtr="0">
            <a:normAutofit/>
          </a:bodyPr>
          <a:lstStyle>
            <a:lvl1pPr marL="0" indent="0">
              <a:spcBef>
                <a:spcPts val="0"/>
              </a:spcBef>
              <a:buNone/>
              <a:defRPr sz="1800" b="1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34963" y="1989139"/>
            <a:ext cx="11522075" cy="4032250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370986-1C49-4524-9862-B827D6239E1F}" type="datetime3">
              <a:rPr lang="en-US" smtClean="0"/>
              <a:t>24 June 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3D178-98AA-4574-9EAA-8EB007C55176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2" name="Text Placeholder 2">
            <a:extLst>
              <a:ext uri="{FF2B5EF4-FFF2-40B4-BE49-F238E27FC236}">
                <a16:creationId xmlns:a16="http://schemas.microsoft.com/office/drawing/2014/main" id="{34069FD5-881F-66EE-DD88-0DF82955E226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334963" y="836613"/>
            <a:ext cx="11522075" cy="504155"/>
          </a:xfrm>
        </p:spPr>
        <p:txBody>
          <a:bodyPr anchor="t" anchorCtr="0">
            <a:normAutofit/>
          </a:bodyPr>
          <a:lstStyle>
            <a:lvl1pPr marL="0" indent="0">
              <a:spcBef>
                <a:spcPts val="0"/>
              </a:spcBef>
              <a:buNone/>
              <a:defRPr sz="1800" b="0" cap="none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add subtitle</a:t>
            </a:r>
          </a:p>
        </p:txBody>
      </p:sp>
    </p:spTree>
    <p:extLst>
      <p:ext uri="{BB962C8B-B14F-4D97-AF65-F5344CB8AC3E}">
        <p14:creationId xmlns:p14="http://schemas.microsoft.com/office/powerpoint/2010/main" val="27108719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fade/>
      </p:transition>
    </mc:Choice>
    <mc:Fallback xmlns="">
      <p:transition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1F7895-443C-4B71-ACA6-CB3F0B67D301}" type="datetime3">
              <a:rPr lang="en-US" smtClean="0"/>
              <a:t>23 June 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3D178-98AA-4574-9EAA-8EB007C55176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2DBC5A43-9CB5-F74F-81B9-FC72DFAF26E9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334963" y="836613"/>
            <a:ext cx="11522075" cy="504155"/>
          </a:xfrm>
        </p:spPr>
        <p:txBody>
          <a:bodyPr anchor="t" anchorCtr="0">
            <a:normAutofit/>
          </a:bodyPr>
          <a:lstStyle>
            <a:lvl1pPr marL="0" indent="0">
              <a:spcBef>
                <a:spcPts val="0"/>
              </a:spcBef>
              <a:buNone/>
              <a:defRPr sz="1800" b="0" cap="none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add subtitle</a:t>
            </a:r>
          </a:p>
        </p:txBody>
      </p:sp>
    </p:spTree>
    <p:extLst>
      <p:ext uri="{BB962C8B-B14F-4D97-AF65-F5344CB8AC3E}">
        <p14:creationId xmlns:p14="http://schemas.microsoft.com/office/powerpoint/2010/main" val="20008267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fade/>
      </p:transition>
    </mc:Choice>
    <mc:Fallback xmlns="">
      <p:transition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34963" y="1412875"/>
            <a:ext cx="6337300" cy="4608513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C8B26E-8323-43F2-81A9-588E2DAEDF92}" type="datetime3">
              <a:rPr lang="en-US" smtClean="0"/>
              <a:t>24 June 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3D178-98AA-4574-9EAA-8EB007C55176}" type="slidenum">
              <a:rPr lang="en-US" smtClean="0"/>
              <a:t>‹#›</a:t>
            </a:fld>
            <a:endParaRPr lang="en-US"/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772E3F39-D096-4F60-DAB1-C20E0126AB92}"/>
              </a:ext>
            </a:extLst>
          </p:cNvPr>
          <p:cNvSpPr>
            <a:spLocks noGrp="1"/>
          </p:cNvSpPr>
          <p:nvPr>
            <p:ph type="body" idx="14" hasCustomPrompt="1"/>
          </p:nvPr>
        </p:nvSpPr>
        <p:spPr>
          <a:xfrm>
            <a:off x="334963" y="836613"/>
            <a:ext cx="11522075" cy="504155"/>
          </a:xfrm>
        </p:spPr>
        <p:txBody>
          <a:bodyPr anchor="t" anchorCtr="0">
            <a:normAutofit/>
          </a:bodyPr>
          <a:lstStyle>
            <a:lvl1pPr marL="0" indent="0">
              <a:spcBef>
                <a:spcPts val="0"/>
              </a:spcBef>
              <a:buNone/>
              <a:defRPr sz="1800" b="0" cap="none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add subtitle</a:t>
            </a:r>
          </a:p>
        </p:txBody>
      </p:sp>
      <p:sp>
        <p:nvSpPr>
          <p:cNvPr id="17" name="Picture Placeholder 6">
            <a:extLst>
              <a:ext uri="{FF2B5EF4-FFF2-40B4-BE49-F238E27FC236}">
                <a16:creationId xmlns:a16="http://schemas.microsoft.com/office/drawing/2014/main" id="{F93C516B-0B93-83FE-63A3-11C052AAD143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7248128" y="1845023"/>
            <a:ext cx="4176861" cy="4176365"/>
          </a:xfrm>
          <a:prstGeom prst="snip2DiagRect">
            <a:avLst>
              <a:gd name="adj1" fmla="val 10006"/>
              <a:gd name="adj2" fmla="val 0"/>
            </a:avLst>
          </a:prstGeom>
          <a:solidFill>
            <a:schemeClr val="bg2"/>
          </a:solidFill>
        </p:spPr>
        <p:txBody>
          <a:bodyPr/>
          <a:lstStyle>
            <a:lvl1pPr marL="0" indent="0" algn="r">
              <a:spcBef>
                <a:spcPts val="0"/>
              </a:spcBef>
              <a:buFontTx/>
              <a:buNone/>
              <a:defRPr sz="1000"/>
            </a:lvl1pPr>
          </a:lstStyle>
          <a:p>
            <a:r>
              <a:rPr lang="en-GB" dirty="0"/>
              <a:t>Click icon to add picture</a:t>
            </a:r>
            <a:br>
              <a:rPr lang="en-GB" dirty="0"/>
            </a:br>
            <a:r>
              <a:rPr lang="en-GB" dirty="0"/>
              <a:t>(</a:t>
            </a:r>
            <a:r>
              <a:rPr lang="en-US" dirty="0"/>
              <a:t>Download more pictures from brand.qt.io</a:t>
            </a:r>
            <a:r>
              <a:rPr lang="en-GB" dirty="0"/>
              <a:t>)</a:t>
            </a:r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766E690B-4CD8-441C-D482-4CD6199B131B}"/>
              </a:ext>
            </a:extLst>
          </p:cNvPr>
          <p:cNvSpPr/>
          <p:nvPr/>
        </p:nvSpPr>
        <p:spPr>
          <a:xfrm rot="10800000" flipH="1">
            <a:off x="9336757" y="1412875"/>
            <a:ext cx="2520181" cy="1584276"/>
          </a:xfrm>
          <a:custGeom>
            <a:avLst/>
            <a:gdLst>
              <a:gd name="connsiteX0" fmla="*/ 2520181 w 2520181"/>
              <a:gd name="connsiteY0" fmla="*/ 432048 h 1584276"/>
              <a:gd name="connsiteX1" fmla="*/ 2088133 w 2520181"/>
              <a:gd name="connsiteY1" fmla="*/ 432048 h 1584276"/>
              <a:gd name="connsiteX2" fmla="*/ 2088133 w 2520181"/>
              <a:gd name="connsiteY2" fmla="*/ 1152128 h 1584276"/>
              <a:gd name="connsiteX3" fmla="*/ 431949 w 2520181"/>
              <a:gd name="connsiteY3" fmla="*/ 1152128 h 1584276"/>
              <a:gd name="connsiteX4" fmla="*/ 431949 w 2520181"/>
              <a:gd name="connsiteY4" fmla="*/ 1152327 h 1584276"/>
              <a:gd name="connsiteX5" fmla="*/ 0 w 2520181"/>
              <a:gd name="connsiteY5" fmla="*/ 1152327 h 1584276"/>
              <a:gd name="connsiteX6" fmla="*/ 431949 w 2520181"/>
              <a:gd name="connsiteY6" fmla="*/ 1584276 h 1584276"/>
              <a:gd name="connsiteX7" fmla="*/ 2088133 w 2520181"/>
              <a:gd name="connsiteY7" fmla="*/ 1584276 h 1584276"/>
              <a:gd name="connsiteX8" fmla="*/ 2520181 w 2520181"/>
              <a:gd name="connsiteY8" fmla="*/ 1584276 h 1584276"/>
              <a:gd name="connsiteX9" fmla="*/ 2088232 w 2520181"/>
              <a:gd name="connsiteY9" fmla="*/ 0 h 1584276"/>
              <a:gd name="connsiteX10" fmla="*/ 2088232 w 2520181"/>
              <a:gd name="connsiteY10" fmla="*/ 431949 h 1584276"/>
              <a:gd name="connsiteX11" fmla="*/ 2520181 w 2520181"/>
              <a:gd name="connsiteY11" fmla="*/ 431949 h 15842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520181" h="1584276">
                <a:moveTo>
                  <a:pt x="2520181" y="432048"/>
                </a:moveTo>
                <a:lnTo>
                  <a:pt x="2088133" y="432048"/>
                </a:lnTo>
                <a:lnTo>
                  <a:pt x="2088133" y="1152128"/>
                </a:lnTo>
                <a:lnTo>
                  <a:pt x="431949" y="1152128"/>
                </a:lnTo>
                <a:lnTo>
                  <a:pt x="431949" y="1152327"/>
                </a:lnTo>
                <a:lnTo>
                  <a:pt x="0" y="1152327"/>
                </a:lnTo>
                <a:lnTo>
                  <a:pt x="431949" y="1584276"/>
                </a:lnTo>
                <a:lnTo>
                  <a:pt x="2088133" y="1584276"/>
                </a:lnTo>
                <a:lnTo>
                  <a:pt x="2520181" y="1584276"/>
                </a:lnTo>
                <a:close/>
                <a:moveTo>
                  <a:pt x="2088232" y="0"/>
                </a:moveTo>
                <a:lnTo>
                  <a:pt x="2088232" y="431949"/>
                </a:lnTo>
                <a:lnTo>
                  <a:pt x="2520181" y="431949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772447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fade/>
      </p:transition>
    </mc:Choice>
    <mc:Fallback xmlns="">
      <p:transition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and Pictur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519738" y="1412875"/>
            <a:ext cx="6337300" cy="4608513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62E775-400A-4873-A5F5-FA532F959FA9}" type="datetime3">
              <a:rPr lang="en-US" smtClean="0"/>
              <a:t>24 June 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3D178-98AA-4574-9EAA-8EB007C55176}" type="slidenum">
              <a:rPr lang="en-US" smtClean="0"/>
              <a:t>‹#›</a:t>
            </a:fld>
            <a:endParaRPr lang="en-US"/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772E3F39-D096-4F60-DAB1-C20E0126AB92}"/>
              </a:ext>
            </a:extLst>
          </p:cNvPr>
          <p:cNvSpPr>
            <a:spLocks noGrp="1"/>
          </p:cNvSpPr>
          <p:nvPr>
            <p:ph type="body" idx="14" hasCustomPrompt="1"/>
          </p:nvPr>
        </p:nvSpPr>
        <p:spPr>
          <a:xfrm>
            <a:off x="334963" y="836613"/>
            <a:ext cx="11522075" cy="504155"/>
          </a:xfrm>
        </p:spPr>
        <p:txBody>
          <a:bodyPr anchor="t" anchorCtr="0">
            <a:normAutofit/>
          </a:bodyPr>
          <a:lstStyle>
            <a:lvl1pPr marL="0" indent="0">
              <a:spcBef>
                <a:spcPts val="0"/>
              </a:spcBef>
              <a:buNone/>
              <a:defRPr sz="1800" b="0" cap="none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add subtitle</a:t>
            </a:r>
          </a:p>
        </p:txBody>
      </p:sp>
      <p:sp>
        <p:nvSpPr>
          <p:cNvPr id="13" name="Picture Placeholder 6">
            <a:extLst>
              <a:ext uri="{FF2B5EF4-FFF2-40B4-BE49-F238E27FC236}">
                <a16:creationId xmlns:a16="http://schemas.microsoft.com/office/drawing/2014/main" id="{70ACA5A3-0791-7C79-7161-A484C398251E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767408" y="1412875"/>
            <a:ext cx="4176861" cy="4176365"/>
          </a:xfrm>
          <a:prstGeom prst="snip2DiagRect">
            <a:avLst>
              <a:gd name="adj1" fmla="val 10006"/>
              <a:gd name="adj2" fmla="val 0"/>
            </a:avLst>
          </a:prstGeom>
          <a:solidFill>
            <a:schemeClr val="bg2"/>
          </a:solidFill>
        </p:spPr>
        <p:txBody>
          <a:bodyPr/>
          <a:lstStyle>
            <a:lvl1pPr marL="0" indent="0" algn="r">
              <a:spcBef>
                <a:spcPts val="0"/>
              </a:spcBef>
              <a:buFontTx/>
              <a:buNone/>
              <a:defRPr sz="1000"/>
            </a:lvl1pPr>
          </a:lstStyle>
          <a:p>
            <a:r>
              <a:rPr lang="en-GB" dirty="0"/>
              <a:t>Click icon to add picture</a:t>
            </a:r>
            <a:br>
              <a:rPr lang="en-GB" dirty="0"/>
            </a:br>
            <a:r>
              <a:rPr lang="en-GB" dirty="0"/>
              <a:t>(</a:t>
            </a:r>
            <a:r>
              <a:rPr lang="en-US" dirty="0"/>
              <a:t>Download more pictures from brand.qt.io</a:t>
            </a:r>
            <a:r>
              <a:rPr lang="en-GB" dirty="0"/>
              <a:t>)</a:t>
            </a:r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B275C2E6-92BE-F227-7CF1-DD977C37A462}"/>
              </a:ext>
            </a:extLst>
          </p:cNvPr>
          <p:cNvSpPr/>
          <p:nvPr/>
        </p:nvSpPr>
        <p:spPr>
          <a:xfrm flipH="1">
            <a:off x="335360" y="4437111"/>
            <a:ext cx="2520181" cy="1584276"/>
          </a:xfrm>
          <a:custGeom>
            <a:avLst/>
            <a:gdLst>
              <a:gd name="connsiteX0" fmla="*/ 2520181 w 2520181"/>
              <a:gd name="connsiteY0" fmla="*/ 432048 h 1584276"/>
              <a:gd name="connsiteX1" fmla="*/ 2088133 w 2520181"/>
              <a:gd name="connsiteY1" fmla="*/ 432048 h 1584276"/>
              <a:gd name="connsiteX2" fmla="*/ 2088133 w 2520181"/>
              <a:gd name="connsiteY2" fmla="*/ 1152128 h 1584276"/>
              <a:gd name="connsiteX3" fmla="*/ 431949 w 2520181"/>
              <a:gd name="connsiteY3" fmla="*/ 1152128 h 1584276"/>
              <a:gd name="connsiteX4" fmla="*/ 431949 w 2520181"/>
              <a:gd name="connsiteY4" fmla="*/ 1152327 h 1584276"/>
              <a:gd name="connsiteX5" fmla="*/ 0 w 2520181"/>
              <a:gd name="connsiteY5" fmla="*/ 1152327 h 1584276"/>
              <a:gd name="connsiteX6" fmla="*/ 431949 w 2520181"/>
              <a:gd name="connsiteY6" fmla="*/ 1584276 h 1584276"/>
              <a:gd name="connsiteX7" fmla="*/ 2088133 w 2520181"/>
              <a:gd name="connsiteY7" fmla="*/ 1584276 h 1584276"/>
              <a:gd name="connsiteX8" fmla="*/ 2520181 w 2520181"/>
              <a:gd name="connsiteY8" fmla="*/ 1584276 h 1584276"/>
              <a:gd name="connsiteX9" fmla="*/ 2088232 w 2520181"/>
              <a:gd name="connsiteY9" fmla="*/ 0 h 1584276"/>
              <a:gd name="connsiteX10" fmla="*/ 2088232 w 2520181"/>
              <a:gd name="connsiteY10" fmla="*/ 431949 h 1584276"/>
              <a:gd name="connsiteX11" fmla="*/ 2520181 w 2520181"/>
              <a:gd name="connsiteY11" fmla="*/ 431949 h 15842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520181" h="1584276">
                <a:moveTo>
                  <a:pt x="2520181" y="432048"/>
                </a:moveTo>
                <a:lnTo>
                  <a:pt x="2088133" y="432048"/>
                </a:lnTo>
                <a:lnTo>
                  <a:pt x="2088133" y="1152128"/>
                </a:lnTo>
                <a:lnTo>
                  <a:pt x="431949" y="1152128"/>
                </a:lnTo>
                <a:lnTo>
                  <a:pt x="431949" y="1152327"/>
                </a:lnTo>
                <a:lnTo>
                  <a:pt x="0" y="1152327"/>
                </a:lnTo>
                <a:lnTo>
                  <a:pt x="431949" y="1584276"/>
                </a:lnTo>
                <a:lnTo>
                  <a:pt x="2088133" y="1584276"/>
                </a:lnTo>
                <a:lnTo>
                  <a:pt x="2520181" y="1584276"/>
                </a:lnTo>
                <a:close/>
                <a:moveTo>
                  <a:pt x="2088232" y="0"/>
                </a:moveTo>
                <a:lnTo>
                  <a:pt x="2088232" y="431949"/>
                </a:lnTo>
                <a:lnTo>
                  <a:pt x="2520181" y="431949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14584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fade/>
      </p:transition>
    </mc:Choice>
    <mc:Fallback xmlns="">
      <p:transition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BD2A2733-0FE7-8285-18A9-7AF05B03EE27}"/>
              </a:ext>
            </a:extLst>
          </p:cNvPr>
          <p:cNvSpPr/>
          <p:nvPr/>
        </p:nvSpPr>
        <p:spPr>
          <a:xfrm>
            <a:off x="6672064" y="476672"/>
            <a:ext cx="5040560" cy="5904656"/>
          </a:xfrm>
          <a:custGeom>
            <a:avLst/>
            <a:gdLst>
              <a:gd name="connsiteX0" fmla="*/ 792088 w 5040560"/>
              <a:gd name="connsiteY0" fmla="*/ 0 h 5904656"/>
              <a:gd name="connsiteX1" fmla="*/ 792088 w 5040560"/>
              <a:gd name="connsiteY1" fmla="*/ 0 h 5904656"/>
              <a:gd name="connsiteX2" fmla="*/ 5040560 w 5040560"/>
              <a:gd name="connsiteY2" fmla="*/ 0 h 5904656"/>
              <a:gd name="connsiteX3" fmla="*/ 5040560 w 5040560"/>
              <a:gd name="connsiteY3" fmla="*/ 792088 h 5904656"/>
              <a:gd name="connsiteX4" fmla="*/ 5040560 w 5040560"/>
              <a:gd name="connsiteY4" fmla="*/ 4320480 h 5904656"/>
              <a:gd name="connsiteX5" fmla="*/ 5040560 w 5040560"/>
              <a:gd name="connsiteY5" fmla="*/ 5112568 h 5904656"/>
              <a:gd name="connsiteX6" fmla="*/ 4248472 w 5040560"/>
              <a:gd name="connsiteY6" fmla="*/ 5904656 h 5904656"/>
              <a:gd name="connsiteX7" fmla="*/ 0 w 5040560"/>
              <a:gd name="connsiteY7" fmla="*/ 5904656 h 5904656"/>
              <a:gd name="connsiteX8" fmla="*/ 0 w 5040560"/>
              <a:gd name="connsiteY8" fmla="*/ 5112568 h 5904656"/>
              <a:gd name="connsiteX9" fmla="*/ 0 w 5040560"/>
              <a:gd name="connsiteY9" fmla="*/ 1584176 h 5904656"/>
              <a:gd name="connsiteX10" fmla="*/ 0 w 5040560"/>
              <a:gd name="connsiteY10" fmla="*/ 792088 h 5904656"/>
              <a:gd name="connsiteX11" fmla="*/ 0 w 5040560"/>
              <a:gd name="connsiteY11" fmla="*/ 792088 h 59046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5040560" h="5904656">
                <a:moveTo>
                  <a:pt x="792088" y="0"/>
                </a:moveTo>
                <a:lnTo>
                  <a:pt x="792088" y="0"/>
                </a:lnTo>
                <a:lnTo>
                  <a:pt x="5040560" y="0"/>
                </a:lnTo>
                <a:lnTo>
                  <a:pt x="5040560" y="792088"/>
                </a:lnTo>
                <a:lnTo>
                  <a:pt x="5040560" y="4320480"/>
                </a:lnTo>
                <a:lnTo>
                  <a:pt x="5040560" y="5112568"/>
                </a:lnTo>
                <a:lnTo>
                  <a:pt x="4248472" y="5904656"/>
                </a:lnTo>
                <a:lnTo>
                  <a:pt x="0" y="5904656"/>
                </a:lnTo>
                <a:lnTo>
                  <a:pt x="0" y="5112568"/>
                </a:lnTo>
                <a:lnTo>
                  <a:pt x="0" y="1584176"/>
                </a:lnTo>
                <a:lnTo>
                  <a:pt x="0" y="792088"/>
                </a:lnTo>
                <a:lnTo>
                  <a:pt x="0" y="792088"/>
                </a:lnTo>
                <a:close/>
              </a:path>
            </a:pathLst>
          </a:cu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23" name="Freeform: Shape 22">
            <a:extLst>
              <a:ext uri="{FF2B5EF4-FFF2-40B4-BE49-F238E27FC236}">
                <a16:creationId xmlns:a16="http://schemas.microsoft.com/office/drawing/2014/main" id="{699CC8E7-5348-1E86-8ACE-D670DFBC6C69}"/>
              </a:ext>
            </a:extLst>
          </p:cNvPr>
          <p:cNvSpPr/>
          <p:nvPr/>
        </p:nvSpPr>
        <p:spPr>
          <a:xfrm>
            <a:off x="6096000" y="4293096"/>
            <a:ext cx="3096344" cy="2564904"/>
          </a:xfrm>
          <a:custGeom>
            <a:avLst/>
            <a:gdLst>
              <a:gd name="connsiteX0" fmla="*/ 1080120 w 3096344"/>
              <a:gd name="connsiteY0" fmla="*/ 0 h 2564904"/>
              <a:gd name="connsiteX1" fmla="*/ 576064 w 3096344"/>
              <a:gd name="connsiteY1" fmla="*/ 504056 h 2564904"/>
              <a:gd name="connsiteX2" fmla="*/ 576064 w 3096344"/>
              <a:gd name="connsiteY2" fmla="*/ 1296144 h 2564904"/>
              <a:gd name="connsiteX3" fmla="*/ 576064 w 3096344"/>
              <a:gd name="connsiteY3" fmla="*/ 2088232 h 2564904"/>
              <a:gd name="connsiteX4" fmla="*/ 3096344 w 3096344"/>
              <a:gd name="connsiteY4" fmla="*/ 2088232 h 2564904"/>
              <a:gd name="connsiteX5" fmla="*/ 2619672 w 3096344"/>
              <a:gd name="connsiteY5" fmla="*/ 2564904 h 2564904"/>
              <a:gd name="connsiteX6" fmla="*/ 0 w 3096344"/>
              <a:gd name="connsiteY6" fmla="*/ 2564904 h 2564904"/>
              <a:gd name="connsiteX7" fmla="*/ 0 w 3096344"/>
              <a:gd name="connsiteY7" fmla="*/ 1080120 h 25649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096344" h="2564904">
                <a:moveTo>
                  <a:pt x="1080120" y="0"/>
                </a:moveTo>
                <a:lnTo>
                  <a:pt x="576064" y="504056"/>
                </a:lnTo>
                <a:lnTo>
                  <a:pt x="576064" y="1296144"/>
                </a:lnTo>
                <a:lnTo>
                  <a:pt x="576064" y="2088232"/>
                </a:lnTo>
                <a:lnTo>
                  <a:pt x="3096344" y="2088232"/>
                </a:lnTo>
                <a:lnTo>
                  <a:pt x="2619672" y="2564904"/>
                </a:lnTo>
                <a:lnTo>
                  <a:pt x="0" y="2564904"/>
                </a:lnTo>
                <a:lnTo>
                  <a:pt x="0" y="108012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67401236-F7EF-F13A-AA1E-C8C9359F6D19}"/>
              </a:ext>
            </a:extLst>
          </p:cNvPr>
          <p:cNvSpPr/>
          <p:nvPr/>
        </p:nvSpPr>
        <p:spPr>
          <a:xfrm flipV="1">
            <a:off x="8832304" y="0"/>
            <a:ext cx="3359696" cy="2852936"/>
          </a:xfrm>
          <a:custGeom>
            <a:avLst/>
            <a:gdLst>
              <a:gd name="connsiteX0" fmla="*/ 476672 w 3359696"/>
              <a:gd name="connsiteY0" fmla="*/ 2852936 h 2852936"/>
              <a:gd name="connsiteX1" fmla="*/ 3359696 w 3359696"/>
              <a:gd name="connsiteY1" fmla="*/ 2852936 h 2852936"/>
              <a:gd name="connsiteX2" fmla="*/ 3359696 w 3359696"/>
              <a:gd name="connsiteY2" fmla="*/ 1055440 h 2852936"/>
              <a:gd name="connsiteX3" fmla="*/ 2304256 w 3359696"/>
              <a:gd name="connsiteY3" fmla="*/ 0 h 2852936"/>
              <a:gd name="connsiteX4" fmla="*/ 2880320 w 3359696"/>
              <a:gd name="connsiteY4" fmla="*/ 576064 h 2852936"/>
              <a:gd name="connsiteX5" fmla="*/ 2880320 w 3359696"/>
              <a:gd name="connsiteY5" fmla="*/ 1584176 h 2852936"/>
              <a:gd name="connsiteX6" fmla="*/ 2880320 w 3359696"/>
              <a:gd name="connsiteY6" fmla="*/ 2376264 h 2852936"/>
              <a:gd name="connsiteX7" fmla="*/ 0 w 3359696"/>
              <a:gd name="connsiteY7" fmla="*/ 2376264 h 28529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359696" h="2852936">
                <a:moveTo>
                  <a:pt x="476672" y="2852936"/>
                </a:moveTo>
                <a:lnTo>
                  <a:pt x="3359696" y="2852936"/>
                </a:lnTo>
                <a:lnTo>
                  <a:pt x="3359696" y="1055440"/>
                </a:lnTo>
                <a:lnTo>
                  <a:pt x="2304256" y="0"/>
                </a:lnTo>
                <a:lnTo>
                  <a:pt x="2880320" y="576064"/>
                </a:lnTo>
                <a:lnTo>
                  <a:pt x="2880320" y="1584176"/>
                </a:lnTo>
                <a:lnTo>
                  <a:pt x="2880320" y="2376264"/>
                </a:lnTo>
                <a:lnTo>
                  <a:pt x="0" y="2376264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334964" y="1412875"/>
            <a:ext cx="5184774" cy="2879726"/>
          </a:xfrm>
        </p:spPr>
        <p:txBody>
          <a:bodyPr anchor="b" anchorCtr="0">
            <a:normAutofit/>
          </a:bodyPr>
          <a:lstStyle>
            <a:lvl1pPr algn="l">
              <a:defRPr sz="54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add Presentation title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34962" y="4581128"/>
            <a:ext cx="5184776" cy="863997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noFill/>
              </a:defRPr>
            </a:lvl1pPr>
          </a:lstStyle>
          <a:p>
            <a:fld id="{9A226F9D-6990-4377-8201-7F796B71D957}" type="datetime3">
              <a:rPr lang="en-US" smtClean="0"/>
              <a:t>24 June 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noFill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noFill/>
              </a:defRPr>
            </a:lvl1pPr>
          </a:lstStyle>
          <a:p>
            <a:fld id="{A683D178-98AA-4574-9EAA-8EB007C5517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 hasCustomPrompt="1"/>
          </p:nvPr>
        </p:nvSpPr>
        <p:spPr>
          <a:xfrm>
            <a:off x="334962" y="5589240"/>
            <a:ext cx="5184776" cy="432148"/>
          </a:xfrm>
        </p:spPr>
        <p:txBody>
          <a:bodyPr anchor="b" anchorCtr="0">
            <a:normAutofit/>
          </a:bodyPr>
          <a:lstStyle>
            <a:lvl1pPr marL="0" indent="0" algn="l">
              <a:buFontTx/>
              <a:buNone/>
              <a:defRPr sz="14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Insert date</a:t>
            </a:r>
            <a:endParaRPr lang="en-GB" dirty="0"/>
          </a:p>
        </p:txBody>
      </p:sp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0133900F-AA20-453D-5413-297EB6360BF4}"/>
              </a:ext>
            </a:extLst>
          </p:cNvPr>
          <p:cNvSpPr/>
          <p:nvPr/>
        </p:nvSpPr>
        <p:spPr>
          <a:xfrm>
            <a:off x="6672064" y="4293096"/>
            <a:ext cx="3024336" cy="2088232"/>
          </a:xfrm>
          <a:custGeom>
            <a:avLst/>
            <a:gdLst>
              <a:gd name="connsiteX0" fmla="*/ 504056 w 3024336"/>
              <a:gd name="connsiteY0" fmla="*/ 0 h 2088232"/>
              <a:gd name="connsiteX1" fmla="*/ 3024336 w 3024336"/>
              <a:gd name="connsiteY1" fmla="*/ 0 h 2088232"/>
              <a:gd name="connsiteX2" fmla="*/ 3024336 w 3024336"/>
              <a:gd name="connsiteY2" fmla="*/ 1584176 h 2088232"/>
              <a:gd name="connsiteX3" fmla="*/ 2520280 w 3024336"/>
              <a:gd name="connsiteY3" fmla="*/ 2088232 h 2088232"/>
              <a:gd name="connsiteX4" fmla="*/ 0 w 3024336"/>
              <a:gd name="connsiteY4" fmla="*/ 2088232 h 2088232"/>
              <a:gd name="connsiteX5" fmla="*/ 0 w 3024336"/>
              <a:gd name="connsiteY5" fmla="*/ 1296144 h 2088232"/>
              <a:gd name="connsiteX6" fmla="*/ 0 w 3024336"/>
              <a:gd name="connsiteY6" fmla="*/ 504056 h 20882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024336" h="2088232">
                <a:moveTo>
                  <a:pt x="504056" y="0"/>
                </a:moveTo>
                <a:lnTo>
                  <a:pt x="3024336" y="0"/>
                </a:lnTo>
                <a:lnTo>
                  <a:pt x="3024336" y="1584176"/>
                </a:lnTo>
                <a:lnTo>
                  <a:pt x="2520280" y="2088232"/>
                </a:lnTo>
                <a:lnTo>
                  <a:pt x="0" y="2088232"/>
                </a:lnTo>
                <a:lnTo>
                  <a:pt x="0" y="1296144"/>
                </a:lnTo>
                <a:lnTo>
                  <a:pt x="0" y="504056"/>
                </a:lnTo>
                <a:close/>
              </a:path>
            </a:pathLst>
          </a:custGeom>
          <a:blipFill>
            <a:blip r:embed="rId2"/>
            <a:srcRect/>
            <a:stretch>
              <a:fillRect l="-1233" r="-1233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27" name="Freeform: Shape 26">
            <a:extLst>
              <a:ext uri="{FF2B5EF4-FFF2-40B4-BE49-F238E27FC236}">
                <a16:creationId xmlns:a16="http://schemas.microsoft.com/office/drawing/2014/main" id="{CE1248C7-FCA4-930A-ABD2-142E39B91807}"/>
              </a:ext>
            </a:extLst>
          </p:cNvPr>
          <p:cNvSpPr/>
          <p:nvPr/>
        </p:nvSpPr>
        <p:spPr>
          <a:xfrm>
            <a:off x="8184232" y="476672"/>
            <a:ext cx="3528392" cy="2376264"/>
          </a:xfrm>
          <a:custGeom>
            <a:avLst/>
            <a:gdLst>
              <a:gd name="connsiteX0" fmla="*/ 648072 w 3528392"/>
              <a:gd name="connsiteY0" fmla="*/ 0 h 2376264"/>
              <a:gd name="connsiteX1" fmla="*/ 3528392 w 3528392"/>
              <a:gd name="connsiteY1" fmla="*/ 0 h 2376264"/>
              <a:gd name="connsiteX2" fmla="*/ 3528392 w 3528392"/>
              <a:gd name="connsiteY2" fmla="*/ 792088 h 2376264"/>
              <a:gd name="connsiteX3" fmla="*/ 3528392 w 3528392"/>
              <a:gd name="connsiteY3" fmla="*/ 1800200 h 2376264"/>
              <a:gd name="connsiteX4" fmla="*/ 2952328 w 3528392"/>
              <a:gd name="connsiteY4" fmla="*/ 2376264 h 2376264"/>
              <a:gd name="connsiteX5" fmla="*/ 0 w 3528392"/>
              <a:gd name="connsiteY5" fmla="*/ 2376264 h 2376264"/>
              <a:gd name="connsiteX6" fmla="*/ 0 w 3528392"/>
              <a:gd name="connsiteY6" fmla="*/ 648072 h 23762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528392" h="2376264">
                <a:moveTo>
                  <a:pt x="648072" y="0"/>
                </a:moveTo>
                <a:lnTo>
                  <a:pt x="3528392" y="0"/>
                </a:lnTo>
                <a:lnTo>
                  <a:pt x="3528392" y="792088"/>
                </a:lnTo>
                <a:lnTo>
                  <a:pt x="3528392" y="1800200"/>
                </a:lnTo>
                <a:lnTo>
                  <a:pt x="2952328" y="2376264"/>
                </a:lnTo>
                <a:lnTo>
                  <a:pt x="0" y="2376264"/>
                </a:lnTo>
                <a:lnTo>
                  <a:pt x="0" y="648072"/>
                </a:lnTo>
                <a:close/>
              </a:path>
            </a:pathLst>
          </a:custGeom>
          <a:blipFill>
            <a:blip r:embed="rId3"/>
            <a:srcRect/>
            <a:stretch>
              <a:fillRect t="-30" b="-30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524660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fade/>
      </p:transition>
    </mc:Choice>
    <mc:Fallback xmlns="">
      <p:transition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h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8" name="Chart Placeholder 7"/>
          <p:cNvSpPr>
            <a:spLocks noGrp="1"/>
          </p:cNvSpPr>
          <p:nvPr>
            <p:ph type="chart" sz="quarter" idx="13"/>
          </p:nvPr>
        </p:nvSpPr>
        <p:spPr>
          <a:xfrm>
            <a:off x="334963" y="1412875"/>
            <a:ext cx="11522075" cy="2879725"/>
          </a:xfrm>
        </p:spPr>
        <p:txBody>
          <a:bodyPr/>
          <a:lstStyle>
            <a:lvl1pPr marL="0" indent="0">
              <a:buNone/>
              <a:defRPr sz="1200"/>
            </a:lvl1pPr>
          </a:lstStyle>
          <a:p>
            <a:r>
              <a:rPr lang="en-GB"/>
              <a:t>Click icon to add chart</a:t>
            </a:r>
            <a:endParaRPr lang="fi-FI" dirty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5"/>
          </p:nvPr>
        </p:nvSpPr>
        <p:spPr>
          <a:xfrm>
            <a:off x="334964" y="4581129"/>
            <a:ext cx="5473004" cy="1440160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</p:txBody>
      </p:sp>
      <p:sp>
        <p:nvSpPr>
          <p:cNvPr id="16" name="Text Placeholder 14"/>
          <p:cNvSpPr>
            <a:spLocks noGrp="1"/>
          </p:cNvSpPr>
          <p:nvPr>
            <p:ph type="body" sz="quarter" idx="16"/>
          </p:nvPr>
        </p:nvSpPr>
        <p:spPr>
          <a:xfrm>
            <a:off x="6384033" y="4581129"/>
            <a:ext cx="5473005" cy="1440160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14492C1-CC61-9AD7-D055-51791222DABC}"/>
              </a:ext>
            </a:extLst>
          </p:cNvPr>
          <p:cNvSpPr>
            <a:spLocks noGrp="1"/>
          </p:cNvSpPr>
          <p:nvPr>
            <p:ph type="body" idx="14" hasCustomPrompt="1"/>
          </p:nvPr>
        </p:nvSpPr>
        <p:spPr>
          <a:xfrm>
            <a:off x="334963" y="836613"/>
            <a:ext cx="11522075" cy="504155"/>
          </a:xfrm>
        </p:spPr>
        <p:txBody>
          <a:bodyPr anchor="t" anchorCtr="0">
            <a:normAutofit/>
          </a:bodyPr>
          <a:lstStyle>
            <a:lvl1pPr marL="0" indent="0">
              <a:spcBef>
                <a:spcPts val="0"/>
              </a:spcBef>
              <a:buNone/>
              <a:defRPr sz="1800" b="0" cap="none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add subtitle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C41878-C1F6-7725-EC61-E133B411AC8B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8AD730D6-D76E-4AA2-87BD-8BD50393A0A6}" type="datetime3">
              <a:rPr lang="en-US" smtClean="0"/>
              <a:t>24 June 2025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AB3085D5-B87E-4514-D888-87FB56CBF090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8" name="Slide Number Placeholder 17">
            <a:extLst>
              <a:ext uri="{FF2B5EF4-FFF2-40B4-BE49-F238E27FC236}">
                <a16:creationId xmlns:a16="http://schemas.microsoft.com/office/drawing/2014/main" id="{958773A1-3817-14E8-4A4C-39FC8C025548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A683D178-98AA-4574-9EAA-8EB007C5517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70603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fade/>
      </p:transition>
    </mc:Choice>
    <mc:Fallback xmlns="">
      <p:transition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and 2 Char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2"/>
          <p:cNvSpPr>
            <a:spLocks noGrp="1"/>
          </p:cNvSpPr>
          <p:nvPr>
            <p:ph sz="half" idx="14"/>
          </p:nvPr>
        </p:nvSpPr>
        <p:spPr>
          <a:xfrm>
            <a:off x="334963" y="1412875"/>
            <a:ext cx="6337300" cy="4608413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17" name="Chart Placeholder 16"/>
          <p:cNvSpPr>
            <a:spLocks noGrp="1"/>
          </p:cNvSpPr>
          <p:nvPr>
            <p:ph type="chart" sz="quarter" idx="15"/>
          </p:nvPr>
        </p:nvSpPr>
        <p:spPr>
          <a:xfrm>
            <a:off x="7248524" y="260350"/>
            <a:ext cx="4608513" cy="2736601"/>
          </a:xfrm>
        </p:spPr>
        <p:txBody>
          <a:bodyPr/>
          <a:lstStyle>
            <a:lvl1pPr marL="0" indent="0">
              <a:buFontTx/>
              <a:buNone/>
              <a:defRPr sz="1200"/>
            </a:lvl1pPr>
          </a:lstStyle>
          <a:p>
            <a:r>
              <a:rPr lang="en-GB"/>
              <a:t>Click icon to add chart</a:t>
            </a:r>
            <a:endParaRPr lang="fi-FI"/>
          </a:p>
        </p:txBody>
      </p:sp>
      <p:sp>
        <p:nvSpPr>
          <p:cNvPr id="18" name="Chart Placeholder 16"/>
          <p:cNvSpPr>
            <a:spLocks noGrp="1"/>
          </p:cNvSpPr>
          <p:nvPr>
            <p:ph type="chart" sz="quarter" idx="16"/>
          </p:nvPr>
        </p:nvSpPr>
        <p:spPr>
          <a:xfrm>
            <a:off x="7248524" y="3284984"/>
            <a:ext cx="4608513" cy="2736850"/>
          </a:xfrm>
        </p:spPr>
        <p:txBody>
          <a:bodyPr/>
          <a:lstStyle>
            <a:lvl1pPr marL="0" indent="0">
              <a:buFontTx/>
              <a:buNone/>
              <a:defRPr sz="1200"/>
            </a:lvl1pPr>
          </a:lstStyle>
          <a:p>
            <a:r>
              <a:rPr lang="en-GB"/>
              <a:t>Click icon to add chart</a:t>
            </a:r>
            <a:endParaRPr lang="fi-FI"/>
          </a:p>
        </p:txBody>
      </p:sp>
      <p:sp>
        <p:nvSpPr>
          <p:cNvPr id="24" name="Date Placeholder 23">
            <a:extLst>
              <a:ext uri="{FF2B5EF4-FFF2-40B4-BE49-F238E27FC236}">
                <a16:creationId xmlns:a16="http://schemas.microsoft.com/office/drawing/2014/main" id="{AE0143E6-EDD1-7D06-6020-629E5BEFE074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64902558-CDE9-45F2-BEE4-3BFA7358501C}" type="datetime3">
              <a:rPr lang="en-US" smtClean="0"/>
              <a:t>24 June 2025</a:t>
            </a:fld>
            <a:endParaRPr lang="en-US" dirty="0"/>
          </a:p>
        </p:txBody>
      </p:sp>
      <p:sp>
        <p:nvSpPr>
          <p:cNvPr id="25" name="Footer Placeholder 24">
            <a:extLst>
              <a:ext uri="{FF2B5EF4-FFF2-40B4-BE49-F238E27FC236}">
                <a16:creationId xmlns:a16="http://schemas.microsoft.com/office/drawing/2014/main" id="{F0AC62F0-A8B4-BA6E-497F-BFEAB3AFE0FC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6" name="Slide Number Placeholder 25">
            <a:extLst>
              <a:ext uri="{FF2B5EF4-FFF2-40B4-BE49-F238E27FC236}">
                <a16:creationId xmlns:a16="http://schemas.microsoft.com/office/drawing/2014/main" id="{7C402BC8-2266-B98F-32BA-3E8268C9D93D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A683D178-98AA-4574-9EAA-8EB007C5517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7" name="Title 26">
            <a:extLst>
              <a:ext uri="{FF2B5EF4-FFF2-40B4-BE49-F238E27FC236}">
                <a16:creationId xmlns:a16="http://schemas.microsoft.com/office/drawing/2014/main" id="{CAC46D02-31F6-13C1-9CDB-D3C1C91306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4963" y="260350"/>
            <a:ext cx="6337299" cy="1080417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724107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fade/>
      </p:transition>
    </mc:Choice>
    <mc:Fallback xmlns="">
      <p:transition>
        <p:fade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4" hasCustomPrompt="1"/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/>
          </a:solidFill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 baseline="0">
                <a:solidFill>
                  <a:schemeClr val="tx1"/>
                </a:solidFill>
              </a:defRPr>
            </a:lvl1pPr>
          </a:lstStyle>
          <a:p>
            <a:r>
              <a:rPr lang="en-GB" dirty="0"/>
              <a:t>Click icon to add picture (</a:t>
            </a:r>
            <a:r>
              <a:rPr lang="en-US" dirty="0"/>
              <a:t>Download more pictures from brand.qt.io</a:t>
            </a:r>
            <a:r>
              <a:rPr lang="en-GB" dirty="0"/>
              <a:t>)</a:t>
            </a:r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noFill/>
              </a:defRPr>
            </a:lvl1pPr>
          </a:lstStyle>
          <a:p>
            <a:fld id="{1E248BAD-D688-4096-8F08-4BCCE716CE60}" type="datetime3">
              <a:rPr lang="en-US" smtClean="0"/>
              <a:t>24 June 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noFill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noFill/>
              </a:defRPr>
            </a:lvl1pPr>
          </a:lstStyle>
          <a:p>
            <a:fld id="{A683D178-98AA-4574-9EAA-8EB007C5517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ext Placeholder 2">
            <a:extLst>
              <a:ext uri="{FF2B5EF4-FFF2-40B4-BE49-F238E27FC236}">
                <a16:creationId xmlns:a16="http://schemas.microsoft.com/office/drawing/2014/main" id="{99EF0FD0-40CF-6336-404B-6CDD4866A296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335360" y="6381352"/>
            <a:ext cx="856800" cy="21600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>
              <a:defRPr sz="100">
                <a:noFill/>
              </a:defRPr>
            </a:lvl1pPr>
          </a:lstStyle>
          <a:p>
            <a:pPr lvl="0"/>
            <a:r>
              <a:rPr lang="en-GB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1926720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fade/>
      </p:transition>
    </mc:Choice>
    <mc:Fallback xmlns="">
      <p:transition>
        <p:fade/>
      </p:transition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ontent and 1/2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icture Placeholder 24">
            <a:extLst>
              <a:ext uri="{FF2B5EF4-FFF2-40B4-BE49-F238E27FC236}">
                <a16:creationId xmlns:a16="http://schemas.microsoft.com/office/drawing/2014/main" id="{EB89916F-84F3-A8CE-E24E-D115DAB18BEE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-8309" y="0"/>
            <a:ext cx="6095999" cy="6858000"/>
          </a:xfrm>
          <a:solidFill>
            <a:schemeClr val="bg2"/>
          </a:solidFill>
        </p:spPr>
        <p:txBody>
          <a:bodyPr/>
          <a:lstStyle>
            <a:lvl1pPr marL="0" indent="0">
              <a:spcBef>
                <a:spcPts val="0"/>
              </a:spcBef>
              <a:buFontTx/>
              <a:buNone/>
              <a:defRPr sz="1000"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Click icon to add picture</a:t>
            </a:r>
            <a:br>
              <a:rPr lang="en-GB" dirty="0"/>
            </a:br>
            <a:r>
              <a:rPr lang="en-GB" dirty="0"/>
              <a:t>(</a:t>
            </a:r>
            <a:r>
              <a:rPr lang="en-US" dirty="0"/>
              <a:t>Download more pictures from brand.qt.io</a:t>
            </a:r>
            <a:r>
              <a:rPr lang="en-GB" dirty="0"/>
              <a:t>)</a:t>
            </a:r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91914284-B28E-1B15-1F0E-A47B01A38043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335360" y="6381352"/>
            <a:ext cx="856800" cy="21600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>
              <a:defRPr sz="100">
                <a:noFill/>
              </a:defRPr>
            </a:lvl1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Content Placeholder 3"/>
          <p:cNvSpPr>
            <a:spLocks noGrp="1"/>
          </p:cNvSpPr>
          <p:nvPr>
            <p:ph sz="half" idx="2"/>
          </p:nvPr>
        </p:nvSpPr>
        <p:spPr>
          <a:xfrm>
            <a:off x="6528048" y="1412875"/>
            <a:ext cx="5328990" cy="4608513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4F462F2-3A3D-8AD1-DE88-A272406332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28048" y="260351"/>
            <a:ext cx="5328990" cy="1080417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1986B9E-AF58-0366-D893-9C479DB4796F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47A3CE54-B3C8-4FD3-B916-1F5752B4DBDF}" type="datetime3">
              <a:rPr lang="en-US" smtClean="0"/>
              <a:t>24 June 2025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92E9564C-6449-541F-0927-C153EF17A78F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6384031" y="6381328"/>
            <a:ext cx="3168353" cy="216323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E27ED06C-6C3E-877C-7CE4-958046A625B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A683D178-98AA-4574-9EAA-8EB007C5517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11538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fade/>
      </p:transition>
    </mc:Choice>
    <mc:Fallback xmlns="">
      <p:transition>
        <p:fade/>
      </p:transition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and 1/2 Picture 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Picture Placeholder 24">
            <a:extLst>
              <a:ext uri="{FF2B5EF4-FFF2-40B4-BE49-F238E27FC236}">
                <a16:creationId xmlns:a16="http://schemas.microsoft.com/office/drawing/2014/main" id="{2A9A4B8B-2A6E-5EB8-B475-A4B74F06B1F4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096001" y="1"/>
            <a:ext cx="6096000" cy="6858000"/>
          </a:xfrm>
          <a:solidFill>
            <a:schemeClr val="bg2"/>
          </a:solidFill>
        </p:spPr>
        <p:txBody>
          <a:bodyPr/>
          <a:lstStyle>
            <a:lvl1pPr marL="0" indent="0">
              <a:spcBef>
                <a:spcPts val="0"/>
              </a:spcBef>
              <a:buFontTx/>
              <a:buNone/>
              <a:defRPr sz="1000"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Click icon to add picture</a:t>
            </a:r>
            <a:br>
              <a:rPr lang="en-GB" dirty="0"/>
            </a:br>
            <a:r>
              <a:rPr lang="en-GB" dirty="0"/>
              <a:t>(</a:t>
            </a:r>
            <a:r>
              <a:rPr lang="en-US" dirty="0"/>
              <a:t>Download more pictures from brand.qt.io</a:t>
            </a:r>
            <a:r>
              <a:rPr lang="en-GB" dirty="0"/>
              <a:t>)</a:t>
            </a:r>
          </a:p>
        </p:txBody>
      </p:sp>
      <p:sp>
        <p:nvSpPr>
          <p:cNvPr id="11" name="Content Placeholder 3"/>
          <p:cNvSpPr>
            <a:spLocks noGrp="1"/>
          </p:cNvSpPr>
          <p:nvPr>
            <p:ph sz="half" idx="2"/>
          </p:nvPr>
        </p:nvSpPr>
        <p:spPr>
          <a:xfrm>
            <a:off x="333747" y="1412875"/>
            <a:ext cx="5330205" cy="4608513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4F462F2-3A3D-8AD1-DE88-A272406332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3747" y="260351"/>
            <a:ext cx="5330205" cy="1080417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3" name="Date Placeholder 32">
            <a:extLst>
              <a:ext uri="{FF2B5EF4-FFF2-40B4-BE49-F238E27FC236}">
                <a16:creationId xmlns:a16="http://schemas.microsoft.com/office/drawing/2014/main" id="{53E582F8-FD85-A402-B90A-DF266CCCA7D4}"/>
              </a:ext>
            </a:extLst>
          </p:cNvPr>
          <p:cNvSpPr>
            <a:spLocks noGrp="1"/>
          </p:cNvSpPr>
          <p:nvPr>
            <p:ph type="dt" sz="half" idx="18"/>
          </p:nvPr>
        </p:nvSpPr>
        <p:spPr/>
        <p:txBody>
          <a:bodyPr/>
          <a:lstStyle>
            <a:lvl1pPr>
              <a:defRPr>
                <a:noFill/>
              </a:defRPr>
            </a:lvl1pPr>
          </a:lstStyle>
          <a:p>
            <a:fld id="{08D2D74E-D83B-4FCE-9771-A6341A92C486}" type="datetime3">
              <a:rPr lang="en-US" smtClean="0"/>
              <a:t>24 June 2025</a:t>
            </a:fld>
            <a:endParaRPr lang="en-US" dirty="0"/>
          </a:p>
        </p:txBody>
      </p:sp>
      <p:sp>
        <p:nvSpPr>
          <p:cNvPr id="34" name="Footer Placeholder 33">
            <a:extLst>
              <a:ext uri="{FF2B5EF4-FFF2-40B4-BE49-F238E27FC236}">
                <a16:creationId xmlns:a16="http://schemas.microsoft.com/office/drawing/2014/main" id="{5339C397-0CE6-DE84-009A-771A59FF354E}"/>
              </a:ext>
            </a:extLst>
          </p:cNvPr>
          <p:cNvSpPr>
            <a:spLocks noGrp="1"/>
          </p:cNvSpPr>
          <p:nvPr>
            <p:ph type="ftr" sz="quarter" idx="19"/>
          </p:nvPr>
        </p:nvSpPr>
        <p:spPr/>
        <p:txBody>
          <a:bodyPr/>
          <a:lstStyle>
            <a:lvl1pPr>
              <a:defRPr>
                <a:noFill/>
              </a:defRPr>
            </a:lvl1pPr>
          </a:lstStyle>
          <a:p>
            <a:endParaRPr lang="en-US" dirty="0"/>
          </a:p>
        </p:txBody>
      </p:sp>
      <p:sp>
        <p:nvSpPr>
          <p:cNvPr id="35" name="Slide Number Placeholder 34">
            <a:extLst>
              <a:ext uri="{FF2B5EF4-FFF2-40B4-BE49-F238E27FC236}">
                <a16:creationId xmlns:a16="http://schemas.microsoft.com/office/drawing/2014/main" id="{EFC154B7-A66C-1F70-AC73-B382C2184388}"/>
              </a:ext>
            </a:extLst>
          </p:cNvPr>
          <p:cNvSpPr>
            <a:spLocks noGrp="1"/>
          </p:cNvSpPr>
          <p:nvPr>
            <p:ph type="sldNum" sz="quarter" idx="20"/>
          </p:nvPr>
        </p:nvSpPr>
        <p:spPr/>
        <p:txBody>
          <a:bodyPr/>
          <a:lstStyle>
            <a:lvl1pPr>
              <a:defRPr>
                <a:noFill/>
              </a:defRPr>
            </a:lvl1pPr>
          </a:lstStyle>
          <a:p>
            <a:fld id="{A683D178-98AA-4574-9EAA-8EB007C5517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93833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fade/>
      </p:transition>
    </mc:Choice>
    <mc:Fallback xmlns="">
      <p:transition>
        <p:fade/>
      </p:transition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and Screensho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F7AD362F-4105-6DE1-B489-1373B7444E07}"/>
              </a:ext>
            </a:extLst>
          </p:cNvPr>
          <p:cNvSpPr/>
          <p:nvPr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Picture Placeholder 24">
            <a:extLst>
              <a:ext uri="{FF2B5EF4-FFF2-40B4-BE49-F238E27FC236}">
                <a16:creationId xmlns:a16="http://schemas.microsoft.com/office/drawing/2014/main" id="{2A9A4B8B-2A6E-5EB8-B475-A4B74F06B1F4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479376" y="1700807"/>
            <a:ext cx="5112568" cy="3528393"/>
          </a:xfrm>
          <a:solidFill>
            <a:schemeClr val="bg2"/>
          </a:solidFill>
        </p:spPr>
        <p:txBody>
          <a:bodyPr/>
          <a:lstStyle>
            <a:lvl1pPr marL="0" indent="0">
              <a:spcBef>
                <a:spcPts val="0"/>
              </a:spcBef>
              <a:buFontTx/>
              <a:buNone/>
              <a:defRPr sz="1000"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Click icon to add picture</a:t>
            </a:r>
            <a:br>
              <a:rPr lang="en-GB" dirty="0"/>
            </a:br>
            <a:r>
              <a:rPr lang="en-GB" dirty="0"/>
              <a:t>(</a:t>
            </a:r>
            <a:r>
              <a:rPr lang="en-US" dirty="0"/>
              <a:t>Download more pictures from brand.qt.io</a:t>
            </a:r>
            <a:r>
              <a:rPr lang="en-GB" dirty="0"/>
              <a:t>)</a:t>
            </a:r>
          </a:p>
        </p:txBody>
      </p:sp>
      <p:sp>
        <p:nvSpPr>
          <p:cNvPr id="11" name="Content Placeholder 3"/>
          <p:cNvSpPr>
            <a:spLocks noGrp="1"/>
          </p:cNvSpPr>
          <p:nvPr>
            <p:ph sz="half" idx="2"/>
          </p:nvPr>
        </p:nvSpPr>
        <p:spPr>
          <a:xfrm>
            <a:off x="6526833" y="1412875"/>
            <a:ext cx="5330205" cy="4608513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4F462F2-3A3D-8AD1-DE88-A272406332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26833" y="260351"/>
            <a:ext cx="5330205" cy="1080417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213E275-2693-F25E-B829-EBC43C67D0DA}"/>
              </a:ext>
            </a:extLst>
          </p:cNvPr>
          <p:cNvSpPr>
            <a:spLocks noGrp="1"/>
          </p:cNvSpPr>
          <p:nvPr>
            <p:ph type="dt" sz="half" idx="18"/>
          </p:nvPr>
        </p:nvSpPr>
        <p:spPr/>
        <p:txBody>
          <a:bodyPr/>
          <a:lstStyle/>
          <a:p>
            <a:fld id="{6F0065F0-589A-401D-A1B3-B2E8D76F7516}" type="datetime3">
              <a:rPr lang="en-US" smtClean="0"/>
              <a:t>24 June 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40E204-F27B-7861-A164-BBA28E90570C}"/>
              </a:ext>
            </a:extLst>
          </p:cNvPr>
          <p:cNvSpPr>
            <a:spLocks noGrp="1"/>
          </p:cNvSpPr>
          <p:nvPr>
            <p:ph type="ftr" sz="quarter" idx="19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46AA6B5-0D7D-8487-60DF-76ED4C21C8A9}"/>
              </a:ext>
            </a:extLst>
          </p:cNvPr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fld id="{A683D178-98AA-4574-9EAA-8EB007C5517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reeform 5">
            <a:extLst>
              <a:ext uri="{FF2B5EF4-FFF2-40B4-BE49-F238E27FC236}">
                <a16:creationId xmlns:a16="http://schemas.microsoft.com/office/drawing/2014/main" id="{3F2BBA54-E3C8-C1F5-B4CB-EA0B8D85DA97}"/>
              </a:ext>
            </a:extLst>
          </p:cNvPr>
          <p:cNvSpPr>
            <a:spLocks noChangeAspect="1" noEditPoints="1"/>
          </p:cNvSpPr>
          <p:nvPr/>
        </p:nvSpPr>
        <p:spPr bwMode="auto">
          <a:xfrm>
            <a:off x="334963" y="6381328"/>
            <a:ext cx="857239" cy="216000"/>
          </a:xfrm>
          <a:custGeom>
            <a:avLst/>
            <a:gdLst>
              <a:gd name="T0" fmla="*/ 1149 w 5072"/>
              <a:gd name="T1" fmla="*/ 1799 h 2556"/>
              <a:gd name="T2" fmla="*/ 1255 w 5072"/>
              <a:gd name="T3" fmla="*/ 2011 h 2556"/>
              <a:gd name="T4" fmla="*/ 1300 w 5072"/>
              <a:gd name="T5" fmla="*/ 1789 h 2556"/>
              <a:gd name="T6" fmla="*/ 440 w 5072"/>
              <a:gd name="T7" fmla="*/ 1849 h 2556"/>
              <a:gd name="T8" fmla="*/ 705 w 5072"/>
              <a:gd name="T9" fmla="*/ 2019 h 2556"/>
              <a:gd name="T10" fmla="*/ 946 w 5072"/>
              <a:gd name="T11" fmla="*/ 1777 h 2556"/>
              <a:gd name="T12" fmla="*/ 1002 w 5072"/>
              <a:gd name="T13" fmla="*/ 1162 h 2556"/>
              <a:gd name="T14" fmla="*/ 931 w 5072"/>
              <a:gd name="T15" fmla="*/ 595 h 2556"/>
              <a:gd name="T16" fmla="*/ 704 w 5072"/>
              <a:gd name="T17" fmla="*/ 393 h 2556"/>
              <a:gd name="T18" fmla="*/ 462 w 5072"/>
              <a:gd name="T19" fmla="*/ 527 h 2556"/>
              <a:gd name="T20" fmla="*/ 362 w 5072"/>
              <a:gd name="T21" fmla="*/ 1066 h 2556"/>
              <a:gd name="T22" fmla="*/ 406 w 5072"/>
              <a:gd name="T23" fmla="*/ 1745 h 2556"/>
              <a:gd name="T24" fmla="*/ 669 w 5072"/>
              <a:gd name="T25" fmla="*/ 1795 h 2556"/>
              <a:gd name="T26" fmla="*/ 532 w 5072"/>
              <a:gd name="T27" fmla="*/ 1663 h 2556"/>
              <a:gd name="T28" fmla="*/ 493 w 5072"/>
              <a:gd name="T29" fmla="*/ 1176 h 2556"/>
              <a:gd name="T30" fmla="*/ 544 w 5072"/>
              <a:gd name="T31" fmla="*/ 725 h 2556"/>
              <a:gd name="T32" fmla="*/ 708 w 5072"/>
              <a:gd name="T33" fmla="*/ 619 h 2556"/>
              <a:gd name="T34" fmla="*/ 835 w 5072"/>
              <a:gd name="T35" fmla="*/ 777 h 2556"/>
              <a:gd name="T36" fmla="*/ 860 w 5072"/>
              <a:gd name="T37" fmla="*/ 1486 h 2556"/>
              <a:gd name="T38" fmla="*/ 755 w 5072"/>
              <a:gd name="T39" fmla="*/ 1777 h 2556"/>
              <a:gd name="T40" fmla="*/ 2608 w 5072"/>
              <a:gd name="T41" fmla="*/ 2013 h 2556"/>
              <a:gd name="T42" fmla="*/ 2314 w 5072"/>
              <a:gd name="T43" fmla="*/ 1921 h 2556"/>
              <a:gd name="T44" fmla="*/ 2212 w 5072"/>
              <a:gd name="T45" fmla="*/ 1532 h 2556"/>
              <a:gd name="T46" fmla="*/ 2223 w 5072"/>
              <a:gd name="T47" fmla="*/ 785 h 2556"/>
              <a:gd name="T48" fmla="*/ 2396 w 5072"/>
              <a:gd name="T49" fmla="*/ 423 h 2556"/>
              <a:gd name="T50" fmla="*/ 2740 w 5072"/>
              <a:gd name="T51" fmla="*/ 651 h 2556"/>
              <a:gd name="T52" fmla="*/ 2413 w 5072"/>
              <a:gd name="T53" fmla="*/ 673 h 2556"/>
              <a:gd name="T54" fmla="*/ 2335 w 5072"/>
              <a:gd name="T55" fmla="*/ 1054 h 2556"/>
              <a:gd name="T56" fmla="*/ 2375 w 5072"/>
              <a:gd name="T57" fmla="*/ 1687 h 2556"/>
              <a:gd name="T58" fmla="*/ 2566 w 5072"/>
              <a:gd name="T59" fmla="*/ 1797 h 2556"/>
              <a:gd name="T60" fmla="*/ 3124 w 5072"/>
              <a:gd name="T61" fmla="*/ 903 h 2556"/>
              <a:gd name="T62" fmla="*/ 3051 w 5072"/>
              <a:gd name="T63" fmla="*/ 1194 h 2556"/>
              <a:gd name="T64" fmla="*/ 3503 w 5072"/>
              <a:gd name="T65" fmla="*/ 831 h 2556"/>
              <a:gd name="T66" fmla="*/ 3731 w 5072"/>
              <a:gd name="T67" fmla="*/ 907 h 2556"/>
              <a:gd name="T68" fmla="*/ 3822 w 5072"/>
              <a:gd name="T69" fmla="*/ 1280 h 2556"/>
              <a:gd name="T70" fmla="*/ 3796 w 5072"/>
              <a:gd name="T71" fmla="*/ 1773 h 2556"/>
              <a:gd name="T72" fmla="*/ 3670 w 5072"/>
              <a:gd name="T73" fmla="*/ 1997 h 2556"/>
              <a:gd name="T74" fmla="*/ 3435 w 5072"/>
              <a:gd name="T75" fmla="*/ 1975 h 2556"/>
              <a:gd name="T76" fmla="*/ 3327 w 5072"/>
              <a:gd name="T77" fmla="*/ 1695 h 2556"/>
              <a:gd name="T78" fmla="*/ 3322 w 5072"/>
              <a:gd name="T79" fmla="*/ 1186 h 2556"/>
              <a:gd name="T80" fmla="*/ 3491 w 5072"/>
              <a:gd name="T81" fmla="*/ 1775 h 2556"/>
              <a:gd name="T82" fmla="*/ 3633 w 5072"/>
              <a:gd name="T83" fmla="*/ 1787 h 2556"/>
              <a:gd name="T84" fmla="*/ 3697 w 5072"/>
              <a:gd name="T85" fmla="*/ 1516 h 2556"/>
              <a:gd name="T86" fmla="*/ 3653 w 5072"/>
              <a:gd name="T87" fmla="*/ 1082 h 2556"/>
              <a:gd name="T88" fmla="*/ 3505 w 5072"/>
              <a:gd name="T89" fmla="*/ 1054 h 2556"/>
              <a:gd name="T90" fmla="*/ 3439 w 5072"/>
              <a:gd name="T91" fmla="*/ 1320 h 2556"/>
              <a:gd name="T92" fmla="*/ 4300 w 5072"/>
              <a:gd name="T93" fmla="*/ 1925 h 2556"/>
              <a:gd name="T94" fmla="*/ 4036 w 5072"/>
              <a:gd name="T95" fmla="*/ 1983 h 2556"/>
              <a:gd name="T96" fmla="*/ 3953 w 5072"/>
              <a:gd name="T97" fmla="*/ 1705 h 2556"/>
              <a:gd name="T98" fmla="*/ 4084 w 5072"/>
              <a:gd name="T99" fmla="*/ 1707 h 2556"/>
              <a:gd name="T100" fmla="*/ 4256 w 5072"/>
              <a:gd name="T101" fmla="*/ 1773 h 2556"/>
              <a:gd name="T102" fmla="*/ 4851 w 5072"/>
              <a:gd name="T103" fmla="*/ 821 h 2556"/>
              <a:gd name="T104" fmla="*/ 5019 w 5072"/>
              <a:gd name="T105" fmla="*/ 962 h 2556"/>
              <a:gd name="T106" fmla="*/ 5072 w 5072"/>
              <a:gd name="T107" fmla="*/ 1430 h 2556"/>
              <a:gd name="T108" fmla="*/ 5015 w 5072"/>
              <a:gd name="T109" fmla="*/ 1881 h 2556"/>
              <a:gd name="T110" fmla="*/ 4846 w 5072"/>
              <a:gd name="T111" fmla="*/ 2021 h 2556"/>
              <a:gd name="T112" fmla="*/ 4748 w 5072"/>
              <a:gd name="T113" fmla="*/ 1072 h 2556"/>
              <a:gd name="T114" fmla="*/ 4865 w 5072"/>
              <a:gd name="T115" fmla="*/ 1789 h 2556"/>
              <a:gd name="T116" fmla="*/ 4940 w 5072"/>
              <a:gd name="T117" fmla="*/ 1556 h 2556"/>
              <a:gd name="T118" fmla="*/ 4904 w 5072"/>
              <a:gd name="T119" fmla="*/ 1104 h 25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5072" h="2556">
                <a:moveTo>
                  <a:pt x="1264" y="1058"/>
                </a:moveTo>
                <a:lnTo>
                  <a:pt x="1423" y="1058"/>
                </a:lnTo>
                <a:lnTo>
                  <a:pt x="1423" y="845"/>
                </a:lnTo>
                <a:lnTo>
                  <a:pt x="1264" y="845"/>
                </a:lnTo>
                <a:lnTo>
                  <a:pt x="1264" y="511"/>
                </a:lnTo>
                <a:lnTo>
                  <a:pt x="1140" y="511"/>
                </a:lnTo>
                <a:lnTo>
                  <a:pt x="1140" y="845"/>
                </a:lnTo>
                <a:lnTo>
                  <a:pt x="1066" y="845"/>
                </a:lnTo>
                <a:lnTo>
                  <a:pt x="1066" y="1058"/>
                </a:lnTo>
                <a:lnTo>
                  <a:pt x="1140" y="1058"/>
                </a:lnTo>
                <a:lnTo>
                  <a:pt x="1140" y="1592"/>
                </a:lnTo>
                <a:lnTo>
                  <a:pt x="1141" y="1651"/>
                </a:lnTo>
                <a:lnTo>
                  <a:pt x="1141" y="1679"/>
                </a:lnTo>
                <a:lnTo>
                  <a:pt x="1142" y="1705"/>
                </a:lnTo>
                <a:lnTo>
                  <a:pt x="1145" y="1755"/>
                </a:lnTo>
                <a:lnTo>
                  <a:pt x="1147" y="1779"/>
                </a:lnTo>
                <a:lnTo>
                  <a:pt x="1149" y="1799"/>
                </a:lnTo>
                <a:lnTo>
                  <a:pt x="1154" y="1839"/>
                </a:lnTo>
                <a:lnTo>
                  <a:pt x="1157" y="1857"/>
                </a:lnTo>
                <a:lnTo>
                  <a:pt x="1160" y="1875"/>
                </a:lnTo>
                <a:lnTo>
                  <a:pt x="1164" y="1891"/>
                </a:lnTo>
                <a:lnTo>
                  <a:pt x="1167" y="1905"/>
                </a:lnTo>
                <a:lnTo>
                  <a:pt x="1171" y="1917"/>
                </a:lnTo>
                <a:lnTo>
                  <a:pt x="1176" y="1929"/>
                </a:lnTo>
                <a:lnTo>
                  <a:pt x="1181" y="1941"/>
                </a:lnTo>
                <a:lnTo>
                  <a:pt x="1186" y="1951"/>
                </a:lnTo>
                <a:lnTo>
                  <a:pt x="1192" y="1961"/>
                </a:lnTo>
                <a:lnTo>
                  <a:pt x="1198" y="1969"/>
                </a:lnTo>
                <a:lnTo>
                  <a:pt x="1205" y="1977"/>
                </a:lnTo>
                <a:lnTo>
                  <a:pt x="1212" y="1985"/>
                </a:lnTo>
                <a:lnTo>
                  <a:pt x="1220" y="1991"/>
                </a:lnTo>
                <a:lnTo>
                  <a:pt x="1228" y="1997"/>
                </a:lnTo>
                <a:lnTo>
                  <a:pt x="1246" y="2007"/>
                </a:lnTo>
                <a:lnTo>
                  <a:pt x="1255" y="2011"/>
                </a:lnTo>
                <a:lnTo>
                  <a:pt x="1265" y="2013"/>
                </a:lnTo>
                <a:lnTo>
                  <a:pt x="1276" y="2017"/>
                </a:lnTo>
                <a:lnTo>
                  <a:pt x="1287" y="2019"/>
                </a:lnTo>
                <a:lnTo>
                  <a:pt x="1299" y="2019"/>
                </a:lnTo>
                <a:lnTo>
                  <a:pt x="1311" y="2019"/>
                </a:lnTo>
                <a:lnTo>
                  <a:pt x="1321" y="2019"/>
                </a:lnTo>
                <a:lnTo>
                  <a:pt x="1333" y="2017"/>
                </a:lnTo>
                <a:lnTo>
                  <a:pt x="1346" y="2015"/>
                </a:lnTo>
                <a:lnTo>
                  <a:pt x="1360" y="2011"/>
                </a:lnTo>
                <a:lnTo>
                  <a:pt x="1375" y="2007"/>
                </a:lnTo>
                <a:lnTo>
                  <a:pt x="1392" y="2003"/>
                </a:lnTo>
                <a:lnTo>
                  <a:pt x="1428" y="1989"/>
                </a:lnTo>
                <a:lnTo>
                  <a:pt x="1422" y="1789"/>
                </a:lnTo>
                <a:lnTo>
                  <a:pt x="1328" y="1795"/>
                </a:lnTo>
                <a:lnTo>
                  <a:pt x="1318" y="1795"/>
                </a:lnTo>
                <a:lnTo>
                  <a:pt x="1309" y="1793"/>
                </a:lnTo>
                <a:lnTo>
                  <a:pt x="1300" y="1789"/>
                </a:lnTo>
                <a:lnTo>
                  <a:pt x="1293" y="1785"/>
                </a:lnTo>
                <a:lnTo>
                  <a:pt x="1287" y="1777"/>
                </a:lnTo>
                <a:lnTo>
                  <a:pt x="1282" y="1771"/>
                </a:lnTo>
                <a:lnTo>
                  <a:pt x="1280" y="1765"/>
                </a:lnTo>
                <a:lnTo>
                  <a:pt x="1278" y="1761"/>
                </a:lnTo>
                <a:lnTo>
                  <a:pt x="1276" y="1755"/>
                </a:lnTo>
                <a:lnTo>
                  <a:pt x="1275" y="1749"/>
                </a:lnTo>
                <a:lnTo>
                  <a:pt x="1272" y="1737"/>
                </a:lnTo>
                <a:lnTo>
                  <a:pt x="1270" y="1721"/>
                </a:lnTo>
                <a:lnTo>
                  <a:pt x="1269" y="1703"/>
                </a:lnTo>
                <a:lnTo>
                  <a:pt x="1267" y="1681"/>
                </a:lnTo>
                <a:lnTo>
                  <a:pt x="1265" y="1627"/>
                </a:lnTo>
                <a:lnTo>
                  <a:pt x="1265" y="1598"/>
                </a:lnTo>
                <a:lnTo>
                  <a:pt x="1264" y="1564"/>
                </a:lnTo>
                <a:lnTo>
                  <a:pt x="1264" y="1058"/>
                </a:lnTo>
                <a:close/>
                <a:moveTo>
                  <a:pt x="430" y="1825"/>
                </a:moveTo>
                <a:lnTo>
                  <a:pt x="440" y="1849"/>
                </a:lnTo>
                <a:lnTo>
                  <a:pt x="450" y="1871"/>
                </a:lnTo>
                <a:lnTo>
                  <a:pt x="461" y="1891"/>
                </a:lnTo>
                <a:lnTo>
                  <a:pt x="467" y="1901"/>
                </a:lnTo>
                <a:lnTo>
                  <a:pt x="473" y="1911"/>
                </a:lnTo>
                <a:lnTo>
                  <a:pt x="485" y="1927"/>
                </a:lnTo>
                <a:lnTo>
                  <a:pt x="499" y="1943"/>
                </a:lnTo>
                <a:lnTo>
                  <a:pt x="513" y="1959"/>
                </a:lnTo>
                <a:lnTo>
                  <a:pt x="529" y="1971"/>
                </a:lnTo>
                <a:lnTo>
                  <a:pt x="545" y="1983"/>
                </a:lnTo>
                <a:lnTo>
                  <a:pt x="562" y="1993"/>
                </a:lnTo>
                <a:lnTo>
                  <a:pt x="580" y="2001"/>
                </a:lnTo>
                <a:lnTo>
                  <a:pt x="598" y="2007"/>
                </a:lnTo>
                <a:lnTo>
                  <a:pt x="618" y="2013"/>
                </a:lnTo>
                <a:lnTo>
                  <a:pt x="639" y="2017"/>
                </a:lnTo>
                <a:lnTo>
                  <a:pt x="660" y="2019"/>
                </a:lnTo>
                <a:lnTo>
                  <a:pt x="682" y="2019"/>
                </a:lnTo>
                <a:lnTo>
                  <a:pt x="705" y="2019"/>
                </a:lnTo>
                <a:lnTo>
                  <a:pt x="724" y="2015"/>
                </a:lnTo>
                <a:lnTo>
                  <a:pt x="732" y="2015"/>
                </a:lnTo>
                <a:lnTo>
                  <a:pt x="740" y="2011"/>
                </a:lnTo>
                <a:lnTo>
                  <a:pt x="747" y="2009"/>
                </a:lnTo>
                <a:lnTo>
                  <a:pt x="753" y="2005"/>
                </a:lnTo>
                <a:lnTo>
                  <a:pt x="855" y="2342"/>
                </a:lnTo>
                <a:lnTo>
                  <a:pt x="974" y="2231"/>
                </a:lnTo>
                <a:lnTo>
                  <a:pt x="877" y="1921"/>
                </a:lnTo>
                <a:lnTo>
                  <a:pt x="893" y="1897"/>
                </a:lnTo>
                <a:lnTo>
                  <a:pt x="901" y="1883"/>
                </a:lnTo>
                <a:lnTo>
                  <a:pt x="908" y="1871"/>
                </a:lnTo>
                <a:lnTo>
                  <a:pt x="915" y="1857"/>
                </a:lnTo>
                <a:lnTo>
                  <a:pt x="922" y="1841"/>
                </a:lnTo>
                <a:lnTo>
                  <a:pt x="928" y="1827"/>
                </a:lnTo>
                <a:lnTo>
                  <a:pt x="934" y="1811"/>
                </a:lnTo>
                <a:lnTo>
                  <a:pt x="940" y="1793"/>
                </a:lnTo>
                <a:lnTo>
                  <a:pt x="946" y="1777"/>
                </a:lnTo>
                <a:lnTo>
                  <a:pt x="956" y="1741"/>
                </a:lnTo>
                <a:lnTo>
                  <a:pt x="961" y="1721"/>
                </a:lnTo>
                <a:lnTo>
                  <a:pt x="965" y="1701"/>
                </a:lnTo>
                <a:lnTo>
                  <a:pt x="969" y="1681"/>
                </a:lnTo>
                <a:lnTo>
                  <a:pt x="973" y="1661"/>
                </a:lnTo>
                <a:lnTo>
                  <a:pt x="976" y="1639"/>
                </a:lnTo>
                <a:lnTo>
                  <a:pt x="980" y="1615"/>
                </a:lnTo>
                <a:lnTo>
                  <a:pt x="983" y="1594"/>
                </a:lnTo>
                <a:lnTo>
                  <a:pt x="986" y="1570"/>
                </a:lnTo>
                <a:lnTo>
                  <a:pt x="991" y="1518"/>
                </a:lnTo>
                <a:lnTo>
                  <a:pt x="995" y="1464"/>
                </a:lnTo>
                <a:lnTo>
                  <a:pt x="998" y="1406"/>
                </a:lnTo>
                <a:lnTo>
                  <a:pt x="1000" y="1376"/>
                </a:lnTo>
                <a:lnTo>
                  <a:pt x="1001" y="1346"/>
                </a:lnTo>
                <a:lnTo>
                  <a:pt x="1002" y="1282"/>
                </a:lnTo>
                <a:lnTo>
                  <a:pt x="1003" y="1214"/>
                </a:lnTo>
                <a:lnTo>
                  <a:pt x="1002" y="1162"/>
                </a:lnTo>
                <a:lnTo>
                  <a:pt x="1001" y="1112"/>
                </a:lnTo>
                <a:lnTo>
                  <a:pt x="1001" y="1088"/>
                </a:lnTo>
                <a:lnTo>
                  <a:pt x="1000" y="1064"/>
                </a:lnTo>
                <a:lnTo>
                  <a:pt x="998" y="1018"/>
                </a:lnTo>
                <a:lnTo>
                  <a:pt x="996" y="974"/>
                </a:lnTo>
                <a:lnTo>
                  <a:pt x="993" y="931"/>
                </a:lnTo>
                <a:lnTo>
                  <a:pt x="991" y="911"/>
                </a:lnTo>
                <a:lnTo>
                  <a:pt x="989" y="891"/>
                </a:lnTo>
                <a:lnTo>
                  <a:pt x="985" y="851"/>
                </a:lnTo>
                <a:lnTo>
                  <a:pt x="980" y="813"/>
                </a:lnTo>
                <a:lnTo>
                  <a:pt x="975" y="777"/>
                </a:lnTo>
                <a:lnTo>
                  <a:pt x="969" y="741"/>
                </a:lnTo>
                <a:lnTo>
                  <a:pt x="962" y="709"/>
                </a:lnTo>
                <a:lnTo>
                  <a:pt x="955" y="679"/>
                </a:lnTo>
                <a:lnTo>
                  <a:pt x="948" y="649"/>
                </a:lnTo>
                <a:lnTo>
                  <a:pt x="940" y="621"/>
                </a:lnTo>
                <a:lnTo>
                  <a:pt x="931" y="595"/>
                </a:lnTo>
                <a:lnTo>
                  <a:pt x="922" y="571"/>
                </a:lnTo>
                <a:lnTo>
                  <a:pt x="912" y="547"/>
                </a:lnTo>
                <a:lnTo>
                  <a:pt x="901" y="527"/>
                </a:lnTo>
                <a:lnTo>
                  <a:pt x="889" y="507"/>
                </a:lnTo>
                <a:lnTo>
                  <a:pt x="883" y="497"/>
                </a:lnTo>
                <a:lnTo>
                  <a:pt x="876" y="489"/>
                </a:lnTo>
                <a:lnTo>
                  <a:pt x="870" y="479"/>
                </a:lnTo>
                <a:lnTo>
                  <a:pt x="863" y="471"/>
                </a:lnTo>
                <a:lnTo>
                  <a:pt x="848" y="457"/>
                </a:lnTo>
                <a:lnTo>
                  <a:pt x="833" y="443"/>
                </a:lnTo>
                <a:lnTo>
                  <a:pt x="817" y="431"/>
                </a:lnTo>
                <a:lnTo>
                  <a:pt x="801" y="421"/>
                </a:lnTo>
                <a:lnTo>
                  <a:pt x="783" y="413"/>
                </a:lnTo>
                <a:lnTo>
                  <a:pt x="764" y="405"/>
                </a:lnTo>
                <a:lnTo>
                  <a:pt x="745" y="399"/>
                </a:lnTo>
                <a:lnTo>
                  <a:pt x="725" y="395"/>
                </a:lnTo>
                <a:lnTo>
                  <a:pt x="704" y="393"/>
                </a:lnTo>
                <a:lnTo>
                  <a:pt x="682" y="393"/>
                </a:lnTo>
                <a:lnTo>
                  <a:pt x="661" y="393"/>
                </a:lnTo>
                <a:lnTo>
                  <a:pt x="640" y="395"/>
                </a:lnTo>
                <a:lnTo>
                  <a:pt x="619" y="399"/>
                </a:lnTo>
                <a:lnTo>
                  <a:pt x="599" y="405"/>
                </a:lnTo>
                <a:lnTo>
                  <a:pt x="581" y="413"/>
                </a:lnTo>
                <a:lnTo>
                  <a:pt x="563" y="421"/>
                </a:lnTo>
                <a:lnTo>
                  <a:pt x="555" y="425"/>
                </a:lnTo>
                <a:lnTo>
                  <a:pt x="546" y="431"/>
                </a:lnTo>
                <a:lnTo>
                  <a:pt x="538" y="437"/>
                </a:lnTo>
                <a:lnTo>
                  <a:pt x="530" y="443"/>
                </a:lnTo>
                <a:lnTo>
                  <a:pt x="522" y="449"/>
                </a:lnTo>
                <a:lnTo>
                  <a:pt x="515" y="457"/>
                </a:lnTo>
                <a:lnTo>
                  <a:pt x="501" y="471"/>
                </a:lnTo>
                <a:lnTo>
                  <a:pt x="487" y="489"/>
                </a:lnTo>
                <a:lnTo>
                  <a:pt x="474" y="507"/>
                </a:lnTo>
                <a:lnTo>
                  <a:pt x="462" y="527"/>
                </a:lnTo>
                <a:lnTo>
                  <a:pt x="451" y="547"/>
                </a:lnTo>
                <a:lnTo>
                  <a:pt x="441" y="571"/>
                </a:lnTo>
                <a:lnTo>
                  <a:pt x="431" y="595"/>
                </a:lnTo>
                <a:lnTo>
                  <a:pt x="423" y="621"/>
                </a:lnTo>
                <a:lnTo>
                  <a:pt x="415" y="649"/>
                </a:lnTo>
                <a:lnTo>
                  <a:pt x="407" y="679"/>
                </a:lnTo>
                <a:lnTo>
                  <a:pt x="400" y="711"/>
                </a:lnTo>
                <a:lnTo>
                  <a:pt x="394" y="743"/>
                </a:lnTo>
                <a:lnTo>
                  <a:pt x="388" y="777"/>
                </a:lnTo>
                <a:lnTo>
                  <a:pt x="385" y="795"/>
                </a:lnTo>
                <a:lnTo>
                  <a:pt x="383" y="815"/>
                </a:lnTo>
                <a:lnTo>
                  <a:pt x="378" y="853"/>
                </a:lnTo>
                <a:lnTo>
                  <a:pt x="374" y="891"/>
                </a:lnTo>
                <a:lnTo>
                  <a:pt x="370" y="933"/>
                </a:lnTo>
                <a:lnTo>
                  <a:pt x="367" y="976"/>
                </a:lnTo>
                <a:lnTo>
                  <a:pt x="364" y="1020"/>
                </a:lnTo>
                <a:lnTo>
                  <a:pt x="362" y="1066"/>
                </a:lnTo>
                <a:lnTo>
                  <a:pt x="361" y="1114"/>
                </a:lnTo>
                <a:lnTo>
                  <a:pt x="361" y="1140"/>
                </a:lnTo>
                <a:lnTo>
                  <a:pt x="360" y="1164"/>
                </a:lnTo>
                <a:lnTo>
                  <a:pt x="360" y="1216"/>
                </a:lnTo>
                <a:lnTo>
                  <a:pt x="360" y="1268"/>
                </a:lnTo>
                <a:lnTo>
                  <a:pt x="361" y="1318"/>
                </a:lnTo>
                <a:lnTo>
                  <a:pt x="362" y="1364"/>
                </a:lnTo>
                <a:lnTo>
                  <a:pt x="364" y="1410"/>
                </a:lnTo>
                <a:lnTo>
                  <a:pt x="367" y="1456"/>
                </a:lnTo>
                <a:lnTo>
                  <a:pt x="370" y="1498"/>
                </a:lnTo>
                <a:lnTo>
                  <a:pt x="373" y="1538"/>
                </a:lnTo>
                <a:lnTo>
                  <a:pt x="378" y="1578"/>
                </a:lnTo>
                <a:lnTo>
                  <a:pt x="382" y="1613"/>
                </a:lnTo>
                <a:lnTo>
                  <a:pt x="387" y="1649"/>
                </a:lnTo>
                <a:lnTo>
                  <a:pt x="393" y="1683"/>
                </a:lnTo>
                <a:lnTo>
                  <a:pt x="399" y="1715"/>
                </a:lnTo>
                <a:lnTo>
                  <a:pt x="406" y="1745"/>
                </a:lnTo>
                <a:lnTo>
                  <a:pt x="410" y="1759"/>
                </a:lnTo>
                <a:lnTo>
                  <a:pt x="414" y="1775"/>
                </a:lnTo>
                <a:lnTo>
                  <a:pt x="422" y="1801"/>
                </a:lnTo>
                <a:lnTo>
                  <a:pt x="430" y="1825"/>
                </a:lnTo>
                <a:close/>
                <a:moveTo>
                  <a:pt x="0" y="409"/>
                </a:moveTo>
                <a:lnTo>
                  <a:pt x="205" y="0"/>
                </a:lnTo>
                <a:lnTo>
                  <a:pt x="1000" y="0"/>
                </a:lnTo>
                <a:lnTo>
                  <a:pt x="1796" y="0"/>
                </a:lnTo>
                <a:lnTo>
                  <a:pt x="1796" y="1072"/>
                </a:lnTo>
                <a:lnTo>
                  <a:pt x="1796" y="2147"/>
                </a:lnTo>
                <a:lnTo>
                  <a:pt x="1591" y="2556"/>
                </a:lnTo>
                <a:lnTo>
                  <a:pt x="795" y="2556"/>
                </a:lnTo>
                <a:lnTo>
                  <a:pt x="0" y="2556"/>
                </a:lnTo>
                <a:lnTo>
                  <a:pt x="0" y="1482"/>
                </a:lnTo>
                <a:lnTo>
                  <a:pt x="0" y="409"/>
                </a:lnTo>
                <a:close/>
                <a:moveTo>
                  <a:pt x="682" y="1795"/>
                </a:moveTo>
                <a:lnTo>
                  <a:pt x="669" y="1795"/>
                </a:lnTo>
                <a:lnTo>
                  <a:pt x="656" y="1793"/>
                </a:lnTo>
                <a:lnTo>
                  <a:pt x="643" y="1791"/>
                </a:lnTo>
                <a:lnTo>
                  <a:pt x="631" y="1787"/>
                </a:lnTo>
                <a:lnTo>
                  <a:pt x="619" y="1783"/>
                </a:lnTo>
                <a:lnTo>
                  <a:pt x="608" y="1777"/>
                </a:lnTo>
                <a:lnTo>
                  <a:pt x="598" y="1771"/>
                </a:lnTo>
                <a:lnTo>
                  <a:pt x="589" y="1763"/>
                </a:lnTo>
                <a:lnTo>
                  <a:pt x="584" y="1759"/>
                </a:lnTo>
                <a:lnTo>
                  <a:pt x="580" y="1753"/>
                </a:lnTo>
                <a:lnTo>
                  <a:pt x="571" y="1743"/>
                </a:lnTo>
                <a:lnTo>
                  <a:pt x="563" y="1733"/>
                </a:lnTo>
                <a:lnTo>
                  <a:pt x="556" y="1721"/>
                </a:lnTo>
                <a:lnTo>
                  <a:pt x="552" y="1715"/>
                </a:lnTo>
                <a:lnTo>
                  <a:pt x="549" y="1707"/>
                </a:lnTo>
                <a:lnTo>
                  <a:pt x="542" y="1693"/>
                </a:lnTo>
                <a:lnTo>
                  <a:pt x="537" y="1679"/>
                </a:lnTo>
                <a:lnTo>
                  <a:pt x="532" y="1663"/>
                </a:lnTo>
                <a:lnTo>
                  <a:pt x="527" y="1645"/>
                </a:lnTo>
                <a:lnTo>
                  <a:pt x="522" y="1625"/>
                </a:lnTo>
                <a:lnTo>
                  <a:pt x="518" y="1605"/>
                </a:lnTo>
                <a:lnTo>
                  <a:pt x="514" y="1584"/>
                </a:lnTo>
                <a:lnTo>
                  <a:pt x="511" y="1562"/>
                </a:lnTo>
                <a:lnTo>
                  <a:pt x="508" y="1536"/>
                </a:lnTo>
                <a:lnTo>
                  <a:pt x="505" y="1510"/>
                </a:lnTo>
                <a:lnTo>
                  <a:pt x="502" y="1484"/>
                </a:lnTo>
                <a:lnTo>
                  <a:pt x="500" y="1454"/>
                </a:lnTo>
                <a:lnTo>
                  <a:pt x="498" y="1424"/>
                </a:lnTo>
                <a:lnTo>
                  <a:pt x="496" y="1392"/>
                </a:lnTo>
                <a:lnTo>
                  <a:pt x="495" y="1360"/>
                </a:lnTo>
                <a:lnTo>
                  <a:pt x="494" y="1326"/>
                </a:lnTo>
                <a:lnTo>
                  <a:pt x="493" y="1290"/>
                </a:lnTo>
                <a:lnTo>
                  <a:pt x="493" y="1252"/>
                </a:lnTo>
                <a:lnTo>
                  <a:pt x="492" y="1214"/>
                </a:lnTo>
                <a:lnTo>
                  <a:pt x="493" y="1176"/>
                </a:lnTo>
                <a:lnTo>
                  <a:pt x="493" y="1138"/>
                </a:lnTo>
                <a:lnTo>
                  <a:pt x="494" y="1102"/>
                </a:lnTo>
                <a:lnTo>
                  <a:pt x="495" y="1068"/>
                </a:lnTo>
                <a:lnTo>
                  <a:pt x="496" y="1034"/>
                </a:lnTo>
                <a:lnTo>
                  <a:pt x="498" y="1004"/>
                </a:lnTo>
                <a:lnTo>
                  <a:pt x="500" y="972"/>
                </a:lnTo>
                <a:lnTo>
                  <a:pt x="502" y="945"/>
                </a:lnTo>
                <a:lnTo>
                  <a:pt x="505" y="917"/>
                </a:lnTo>
                <a:lnTo>
                  <a:pt x="508" y="889"/>
                </a:lnTo>
                <a:lnTo>
                  <a:pt x="511" y="865"/>
                </a:lnTo>
                <a:lnTo>
                  <a:pt x="515" y="841"/>
                </a:lnTo>
                <a:lnTo>
                  <a:pt x="519" y="819"/>
                </a:lnTo>
                <a:lnTo>
                  <a:pt x="523" y="797"/>
                </a:lnTo>
                <a:lnTo>
                  <a:pt x="528" y="777"/>
                </a:lnTo>
                <a:lnTo>
                  <a:pt x="533" y="759"/>
                </a:lnTo>
                <a:lnTo>
                  <a:pt x="538" y="741"/>
                </a:lnTo>
                <a:lnTo>
                  <a:pt x="544" y="725"/>
                </a:lnTo>
                <a:lnTo>
                  <a:pt x="550" y="711"/>
                </a:lnTo>
                <a:lnTo>
                  <a:pt x="557" y="697"/>
                </a:lnTo>
                <a:lnTo>
                  <a:pt x="565" y="683"/>
                </a:lnTo>
                <a:lnTo>
                  <a:pt x="573" y="671"/>
                </a:lnTo>
                <a:lnTo>
                  <a:pt x="577" y="667"/>
                </a:lnTo>
                <a:lnTo>
                  <a:pt x="581" y="661"/>
                </a:lnTo>
                <a:lnTo>
                  <a:pt x="590" y="651"/>
                </a:lnTo>
                <a:lnTo>
                  <a:pt x="600" y="643"/>
                </a:lnTo>
                <a:lnTo>
                  <a:pt x="610" y="637"/>
                </a:lnTo>
                <a:lnTo>
                  <a:pt x="620" y="629"/>
                </a:lnTo>
                <a:lnTo>
                  <a:pt x="631" y="625"/>
                </a:lnTo>
                <a:lnTo>
                  <a:pt x="644" y="621"/>
                </a:lnTo>
                <a:lnTo>
                  <a:pt x="656" y="619"/>
                </a:lnTo>
                <a:lnTo>
                  <a:pt x="669" y="617"/>
                </a:lnTo>
                <a:lnTo>
                  <a:pt x="682" y="617"/>
                </a:lnTo>
                <a:lnTo>
                  <a:pt x="696" y="617"/>
                </a:lnTo>
                <a:lnTo>
                  <a:pt x="708" y="619"/>
                </a:lnTo>
                <a:lnTo>
                  <a:pt x="715" y="619"/>
                </a:lnTo>
                <a:lnTo>
                  <a:pt x="721" y="621"/>
                </a:lnTo>
                <a:lnTo>
                  <a:pt x="732" y="625"/>
                </a:lnTo>
                <a:lnTo>
                  <a:pt x="743" y="629"/>
                </a:lnTo>
                <a:lnTo>
                  <a:pt x="754" y="637"/>
                </a:lnTo>
                <a:lnTo>
                  <a:pt x="759" y="639"/>
                </a:lnTo>
                <a:lnTo>
                  <a:pt x="764" y="643"/>
                </a:lnTo>
                <a:lnTo>
                  <a:pt x="773" y="651"/>
                </a:lnTo>
                <a:lnTo>
                  <a:pt x="782" y="661"/>
                </a:lnTo>
                <a:lnTo>
                  <a:pt x="791" y="671"/>
                </a:lnTo>
                <a:lnTo>
                  <a:pt x="799" y="683"/>
                </a:lnTo>
                <a:lnTo>
                  <a:pt x="806" y="697"/>
                </a:lnTo>
                <a:lnTo>
                  <a:pt x="813" y="711"/>
                </a:lnTo>
                <a:lnTo>
                  <a:pt x="819" y="725"/>
                </a:lnTo>
                <a:lnTo>
                  <a:pt x="825" y="741"/>
                </a:lnTo>
                <a:lnTo>
                  <a:pt x="830" y="759"/>
                </a:lnTo>
                <a:lnTo>
                  <a:pt x="835" y="777"/>
                </a:lnTo>
                <a:lnTo>
                  <a:pt x="839" y="797"/>
                </a:lnTo>
                <a:lnTo>
                  <a:pt x="844" y="819"/>
                </a:lnTo>
                <a:lnTo>
                  <a:pt x="847" y="841"/>
                </a:lnTo>
                <a:lnTo>
                  <a:pt x="854" y="891"/>
                </a:lnTo>
                <a:lnTo>
                  <a:pt x="860" y="945"/>
                </a:lnTo>
                <a:lnTo>
                  <a:pt x="862" y="974"/>
                </a:lnTo>
                <a:lnTo>
                  <a:pt x="864" y="1004"/>
                </a:lnTo>
                <a:lnTo>
                  <a:pt x="868" y="1070"/>
                </a:lnTo>
                <a:lnTo>
                  <a:pt x="869" y="1140"/>
                </a:lnTo>
                <a:lnTo>
                  <a:pt x="870" y="1178"/>
                </a:lnTo>
                <a:lnTo>
                  <a:pt x="870" y="1216"/>
                </a:lnTo>
                <a:lnTo>
                  <a:pt x="870" y="1292"/>
                </a:lnTo>
                <a:lnTo>
                  <a:pt x="868" y="1362"/>
                </a:lnTo>
                <a:lnTo>
                  <a:pt x="867" y="1380"/>
                </a:lnTo>
                <a:lnTo>
                  <a:pt x="866" y="1396"/>
                </a:lnTo>
                <a:lnTo>
                  <a:pt x="865" y="1428"/>
                </a:lnTo>
                <a:lnTo>
                  <a:pt x="860" y="1486"/>
                </a:lnTo>
                <a:lnTo>
                  <a:pt x="855" y="1540"/>
                </a:lnTo>
                <a:lnTo>
                  <a:pt x="852" y="1564"/>
                </a:lnTo>
                <a:lnTo>
                  <a:pt x="848" y="1588"/>
                </a:lnTo>
                <a:lnTo>
                  <a:pt x="844" y="1609"/>
                </a:lnTo>
                <a:lnTo>
                  <a:pt x="840" y="1629"/>
                </a:lnTo>
                <a:lnTo>
                  <a:pt x="836" y="1647"/>
                </a:lnTo>
                <a:lnTo>
                  <a:pt x="831" y="1665"/>
                </a:lnTo>
                <a:lnTo>
                  <a:pt x="826" y="1681"/>
                </a:lnTo>
                <a:lnTo>
                  <a:pt x="820" y="1695"/>
                </a:lnTo>
                <a:lnTo>
                  <a:pt x="814" y="1709"/>
                </a:lnTo>
                <a:lnTo>
                  <a:pt x="807" y="1723"/>
                </a:lnTo>
                <a:lnTo>
                  <a:pt x="800" y="1733"/>
                </a:lnTo>
                <a:lnTo>
                  <a:pt x="792" y="1745"/>
                </a:lnTo>
                <a:lnTo>
                  <a:pt x="784" y="1755"/>
                </a:lnTo>
                <a:lnTo>
                  <a:pt x="775" y="1763"/>
                </a:lnTo>
                <a:lnTo>
                  <a:pt x="765" y="1771"/>
                </a:lnTo>
                <a:lnTo>
                  <a:pt x="755" y="1777"/>
                </a:lnTo>
                <a:lnTo>
                  <a:pt x="744" y="1783"/>
                </a:lnTo>
                <a:lnTo>
                  <a:pt x="733" y="1787"/>
                </a:lnTo>
                <a:lnTo>
                  <a:pt x="721" y="1791"/>
                </a:lnTo>
                <a:lnTo>
                  <a:pt x="709" y="1793"/>
                </a:lnTo>
                <a:lnTo>
                  <a:pt x="696" y="1795"/>
                </a:lnTo>
                <a:lnTo>
                  <a:pt x="682" y="1795"/>
                </a:lnTo>
                <a:close/>
                <a:moveTo>
                  <a:pt x="2555" y="1394"/>
                </a:moveTo>
                <a:lnTo>
                  <a:pt x="2555" y="1168"/>
                </a:lnTo>
                <a:lnTo>
                  <a:pt x="2780" y="1168"/>
                </a:lnTo>
                <a:lnTo>
                  <a:pt x="2780" y="1969"/>
                </a:lnTo>
                <a:lnTo>
                  <a:pt x="2771" y="1973"/>
                </a:lnTo>
                <a:lnTo>
                  <a:pt x="2761" y="1977"/>
                </a:lnTo>
                <a:lnTo>
                  <a:pt x="2747" y="1983"/>
                </a:lnTo>
                <a:lnTo>
                  <a:pt x="2732" y="1987"/>
                </a:lnTo>
                <a:lnTo>
                  <a:pt x="2696" y="1995"/>
                </a:lnTo>
                <a:lnTo>
                  <a:pt x="2652" y="2005"/>
                </a:lnTo>
                <a:lnTo>
                  <a:pt x="2608" y="2013"/>
                </a:lnTo>
                <a:lnTo>
                  <a:pt x="2571" y="2017"/>
                </a:lnTo>
                <a:lnTo>
                  <a:pt x="2540" y="2021"/>
                </a:lnTo>
                <a:lnTo>
                  <a:pt x="2527" y="2023"/>
                </a:lnTo>
                <a:lnTo>
                  <a:pt x="2515" y="2023"/>
                </a:lnTo>
                <a:lnTo>
                  <a:pt x="2493" y="2021"/>
                </a:lnTo>
                <a:lnTo>
                  <a:pt x="2472" y="2019"/>
                </a:lnTo>
                <a:lnTo>
                  <a:pt x="2452" y="2015"/>
                </a:lnTo>
                <a:lnTo>
                  <a:pt x="2433" y="2011"/>
                </a:lnTo>
                <a:lnTo>
                  <a:pt x="2414" y="2003"/>
                </a:lnTo>
                <a:lnTo>
                  <a:pt x="2396" y="1995"/>
                </a:lnTo>
                <a:lnTo>
                  <a:pt x="2380" y="1985"/>
                </a:lnTo>
                <a:lnTo>
                  <a:pt x="2364" y="1973"/>
                </a:lnTo>
                <a:lnTo>
                  <a:pt x="2349" y="1959"/>
                </a:lnTo>
                <a:lnTo>
                  <a:pt x="2334" y="1945"/>
                </a:lnTo>
                <a:lnTo>
                  <a:pt x="2328" y="1937"/>
                </a:lnTo>
                <a:lnTo>
                  <a:pt x="2320" y="1929"/>
                </a:lnTo>
                <a:lnTo>
                  <a:pt x="2314" y="1921"/>
                </a:lnTo>
                <a:lnTo>
                  <a:pt x="2308" y="1911"/>
                </a:lnTo>
                <a:lnTo>
                  <a:pt x="2302" y="1901"/>
                </a:lnTo>
                <a:lnTo>
                  <a:pt x="2296" y="1891"/>
                </a:lnTo>
                <a:lnTo>
                  <a:pt x="2291" y="1881"/>
                </a:lnTo>
                <a:lnTo>
                  <a:pt x="2285" y="1871"/>
                </a:lnTo>
                <a:lnTo>
                  <a:pt x="2280" y="1859"/>
                </a:lnTo>
                <a:lnTo>
                  <a:pt x="2276" y="1849"/>
                </a:lnTo>
                <a:lnTo>
                  <a:pt x="2267" y="1825"/>
                </a:lnTo>
                <a:lnTo>
                  <a:pt x="2258" y="1799"/>
                </a:lnTo>
                <a:lnTo>
                  <a:pt x="2251" y="1771"/>
                </a:lnTo>
                <a:lnTo>
                  <a:pt x="2244" y="1743"/>
                </a:lnTo>
                <a:lnTo>
                  <a:pt x="2237" y="1711"/>
                </a:lnTo>
                <a:lnTo>
                  <a:pt x="2231" y="1679"/>
                </a:lnTo>
                <a:lnTo>
                  <a:pt x="2225" y="1645"/>
                </a:lnTo>
                <a:lnTo>
                  <a:pt x="2220" y="1609"/>
                </a:lnTo>
                <a:lnTo>
                  <a:pt x="2216" y="1572"/>
                </a:lnTo>
                <a:lnTo>
                  <a:pt x="2212" y="1532"/>
                </a:lnTo>
                <a:lnTo>
                  <a:pt x="2208" y="1490"/>
                </a:lnTo>
                <a:lnTo>
                  <a:pt x="2205" y="1448"/>
                </a:lnTo>
                <a:lnTo>
                  <a:pt x="2203" y="1402"/>
                </a:lnTo>
                <a:lnTo>
                  <a:pt x="2201" y="1356"/>
                </a:lnTo>
                <a:lnTo>
                  <a:pt x="2200" y="1308"/>
                </a:lnTo>
                <a:lnTo>
                  <a:pt x="2199" y="1258"/>
                </a:lnTo>
                <a:lnTo>
                  <a:pt x="2199" y="1206"/>
                </a:lnTo>
                <a:lnTo>
                  <a:pt x="2199" y="1154"/>
                </a:lnTo>
                <a:lnTo>
                  <a:pt x="2200" y="1104"/>
                </a:lnTo>
                <a:lnTo>
                  <a:pt x="2201" y="1054"/>
                </a:lnTo>
                <a:lnTo>
                  <a:pt x="2203" y="1008"/>
                </a:lnTo>
                <a:lnTo>
                  <a:pt x="2205" y="964"/>
                </a:lnTo>
                <a:lnTo>
                  <a:pt x="2208" y="921"/>
                </a:lnTo>
                <a:lnTo>
                  <a:pt x="2212" y="879"/>
                </a:lnTo>
                <a:lnTo>
                  <a:pt x="2216" y="841"/>
                </a:lnTo>
                <a:lnTo>
                  <a:pt x="2221" y="803"/>
                </a:lnTo>
                <a:lnTo>
                  <a:pt x="2223" y="785"/>
                </a:lnTo>
                <a:lnTo>
                  <a:pt x="2226" y="767"/>
                </a:lnTo>
                <a:lnTo>
                  <a:pt x="2231" y="733"/>
                </a:lnTo>
                <a:lnTo>
                  <a:pt x="2238" y="701"/>
                </a:lnTo>
                <a:lnTo>
                  <a:pt x="2244" y="669"/>
                </a:lnTo>
                <a:lnTo>
                  <a:pt x="2252" y="641"/>
                </a:lnTo>
                <a:lnTo>
                  <a:pt x="2259" y="615"/>
                </a:lnTo>
                <a:lnTo>
                  <a:pt x="2268" y="589"/>
                </a:lnTo>
                <a:lnTo>
                  <a:pt x="2277" y="565"/>
                </a:lnTo>
                <a:lnTo>
                  <a:pt x="2287" y="543"/>
                </a:lnTo>
                <a:lnTo>
                  <a:pt x="2298" y="523"/>
                </a:lnTo>
                <a:lnTo>
                  <a:pt x="2309" y="505"/>
                </a:lnTo>
                <a:lnTo>
                  <a:pt x="2322" y="487"/>
                </a:lnTo>
                <a:lnTo>
                  <a:pt x="2336" y="471"/>
                </a:lnTo>
                <a:lnTo>
                  <a:pt x="2350" y="457"/>
                </a:lnTo>
                <a:lnTo>
                  <a:pt x="2364" y="445"/>
                </a:lnTo>
                <a:lnTo>
                  <a:pt x="2380" y="433"/>
                </a:lnTo>
                <a:lnTo>
                  <a:pt x="2396" y="423"/>
                </a:lnTo>
                <a:lnTo>
                  <a:pt x="2413" y="415"/>
                </a:lnTo>
                <a:lnTo>
                  <a:pt x="2431" y="407"/>
                </a:lnTo>
                <a:lnTo>
                  <a:pt x="2450" y="403"/>
                </a:lnTo>
                <a:lnTo>
                  <a:pt x="2469" y="399"/>
                </a:lnTo>
                <a:lnTo>
                  <a:pt x="2490" y="397"/>
                </a:lnTo>
                <a:lnTo>
                  <a:pt x="2511" y="395"/>
                </a:lnTo>
                <a:lnTo>
                  <a:pt x="2537" y="397"/>
                </a:lnTo>
                <a:lnTo>
                  <a:pt x="2563" y="399"/>
                </a:lnTo>
                <a:lnTo>
                  <a:pt x="2590" y="403"/>
                </a:lnTo>
                <a:lnTo>
                  <a:pt x="2618" y="407"/>
                </a:lnTo>
                <a:lnTo>
                  <a:pt x="2647" y="413"/>
                </a:lnTo>
                <a:lnTo>
                  <a:pt x="2677" y="421"/>
                </a:lnTo>
                <a:lnTo>
                  <a:pt x="2708" y="431"/>
                </a:lnTo>
                <a:lnTo>
                  <a:pt x="2739" y="441"/>
                </a:lnTo>
                <a:lnTo>
                  <a:pt x="2780" y="457"/>
                </a:lnTo>
                <a:lnTo>
                  <a:pt x="2776" y="661"/>
                </a:lnTo>
                <a:lnTo>
                  <a:pt x="2740" y="651"/>
                </a:lnTo>
                <a:lnTo>
                  <a:pt x="2707" y="645"/>
                </a:lnTo>
                <a:lnTo>
                  <a:pt x="2674" y="639"/>
                </a:lnTo>
                <a:lnTo>
                  <a:pt x="2642" y="633"/>
                </a:lnTo>
                <a:lnTo>
                  <a:pt x="2612" y="629"/>
                </a:lnTo>
                <a:lnTo>
                  <a:pt x="2582" y="627"/>
                </a:lnTo>
                <a:lnTo>
                  <a:pt x="2553" y="625"/>
                </a:lnTo>
                <a:lnTo>
                  <a:pt x="2525" y="623"/>
                </a:lnTo>
                <a:lnTo>
                  <a:pt x="2511" y="625"/>
                </a:lnTo>
                <a:lnTo>
                  <a:pt x="2498" y="625"/>
                </a:lnTo>
                <a:lnTo>
                  <a:pt x="2486" y="629"/>
                </a:lnTo>
                <a:lnTo>
                  <a:pt x="2474" y="631"/>
                </a:lnTo>
                <a:lnTo>
                  <a:pt x="2462" y="635"/>
                </a:lnTo>
                <a:lnTo>
                  <a:pt x="2451" y="641"/>
                </a:lnTo>
                <a:lnTo>
                  <a:pt x="2441" y="647"/>
                </a:lnTo>
                <a:lnTo>
                  <a:pt x="2431" y="655"/>
                </a:lnTo>
                <a:lnTo>
                  <a:pt x="2422" y="663"/>
                </a:lnTo>
                <a:lnTo>
                  <a:pt x="2413" y="673"/>
                </a:lnTo>
                <a:lnTo>
                  <a:pt x="2405" y="683"/>
                </a:lnTo>
                <a:lnTo>
                  <a:pt x="2398" y="693"/>
                </a:lnTo>
                <a:lnTo>
                  <a:pt x="2391" y="705"/>
                </a:lnTo>
                <a:lnTo>
                  <a:pt x="2384" y="719"/>
                </a:lnTo>
                <a:lnTo>
                  <a:pt x="2378" y="733"/>
                </a:lnTo>
                <a:lnTo>
                  <a:pt x="2373" y="749"/>
                </a:lnTo>
                <a:lnTo>
                  <a:pt x="2368" y="765"/>
                </a:lnTo>
                <a:lnTo>
                  <a:pt x="2363" y="783"/>
                </a:lnTo>
                <a:lnTo>
                  <a:pt x="2359" y="803"/>
                </a:lnTo>
                <a:lnTo>
                  <a:pt x="2355" y="823"/>
                </a:lnTo>
                <a:lnTo>
                  <a:pt x="2351" y="847"/>
                </a:lnTo>
                <a:lnTo>
                  <a:pt x="2348" y="871"/>
                </a:lnTo>
                <a:lnTo>
                  <a:pt x="2345" y="897"/>
                </a:lnTo>
                <a:lnTo>
                  <a:pt x="2342" y="925"/>
                </a:lnTo>
                <a:lnTo>
                  <a:pt x="2340" y="955"/>
                </a:lnTo>
                <a:lnTo>
                  <a:pt x="2338" y="986"/>
                </a:lnTo>
                <a:lnTo>
                  <a:pt x="2335" y="1054"/>
                </a:lnTo>
                <a:lnTo>
                  <a:pt x="2333" y="1128"/>
                </a:lnTo>
                <a:lnTo>
                  <a:pt x="2332" y="1166"/>
                </a:lnTo>
                <a:lnTo>
                  <a:pt x="2332" y="1208"/>
                </a:lnTo>
                <a:lnTo>
                  <a:pt x="2333" y="1288"/>
                </a:lnTo>
                <a:lnTo>
                  <a:pt x="2335" y="1364"/>
                </a:lnTo>
                <a:lnTo>
                  <a:pt x="2336" y="1398"/>
                </a:lnTo>
                <a:lnTo>
                  <a:pt x="2338" y="1432"/>
                </a:lnTo>
                <a:lnTo>
                  <a:pt x="2339" y="1462"/>
                </a:lnTo>
                <a:lnTo>
                  <a:pt x="2342" y="1492"/>
                </a:lnTo>
                <a:lnTo>
                  <a:pt x="2344" y="1520"/>
                </a:lnTo>
                <a:lnTo>
                  <a:pt x="2347" y="1548"/>
                </a:lnTo>
                <a:lnTo>
                  <a:pt x="2354" y="1596"/>
                </a:lnTo>
                <a:lnTo>
                  <a:pt x="2357" y="1617"/>
                </a:lnTo>
                <a:lnTo>
                  <a:pt x="2361" y="1637"/>
                </a:lnTo>
                <a:lnTo>
                  <a:pt x="2366" y="1655"/>
                </a:lnTo>
                <a:lnTo>
                  <a:pt x="2370" y="1673"/>
                </a:lnTo>
                <a:lnTo>
                  <a:pt x="2375" y="1687"/>
                </a:lnTo>
                <a:lnTo>
                  <a:pt x="2381" y="1703"/>
                </a:lnTo>
                <a:lnTo>
                  <a:pt x="2388" y="1715"/>
                </a:lnTo>
                <a:lnTo>
                  <a:pt x="2395" y="1727"/>
                </a:lnTo>
                <a:lnTo>
                  <a:pt x="2402" y="1739"/>
                </a:lnTo>
                <a:lnTo>
                  <a:pt x="2411" y="1749"/>
                </a:lnTo>
                <a:lnTo>
                  <a:pt x="2419" y="1759"/>
                </a:lnTo>
                <a:lnTo>
                  <a:pt x="2429" y="1767"/>
                </a:lnTo>
                <a:lnTo>
                  <a:pt x="2439" y="1775"/>
                </a:lnTo>
                <a:lnTo>
                  <a:pt x="2450" y="1781"/>
                </a:lnTo>
                <a:lnTo>
                  <a:pt x="2461" y="1787"/>
                </a:lnTo>
                <a:lnTo>
                  <a:pt x="2473" y="1791"/>
                </a:lnTo>
                <a:lnTo>
                  <a:pt x="2486" y="1795"/>
                </a:lnTo>
                <a:lnTo>
                  <a:pt x="2499" y="1797"/>
                </a:lnTo>
                <a:lnTo>
                  <a:pt x="2513" y="1799"/>
                </a:lnTo>
                <a:lnTo>
                  <a:pt x="2527" y="1799"/>
                </a:lnTo>
                <a:lnTo>
                  <a:pt x="2547" y="1799"/>
                </a:lnTo>
                <a:lnTo>
                  <a:pt x="2566" y="1797"/>
                </a:lnTo>
                <a:lnTo>
                  <a:pt x="2584" y="1797"/>
                </a:lnTo>
                <a:lnTo>
                  <a:pt x="2600" y="1793"/>
                </a:lnTo>
                <a:lnTo>
                  <a:pt x="2615" y="1791"/>
                </a:lnTo>
                <a:lnTo>
                  <a:pt x="2629" y="1787"/>
                </a:lnTo>
                <a:lnTo>
                  <a:pt x="2641" y="1783"/>
                </a:lnTo>
                <a:lnTo>
                  <a:pt x="2652" y="1779"/>
                </a:lnTo>
                <a:lnTo>
                  <a:pt x="2652" y="1394"/>
                </a:lnTo>
                <a:lnTo>
                  <a:pt x="2555" y="1394"/>
                </a:lnTo>
                <a:close/>
                <a:moveTo>
                  <a:pt x="2926" y="1997"/>
                </a:moveTo>
                <a:lnTo>
                  <a:pt x="2926" y="847"/>
                </a:lnTo>
                <a:lnTo>
                  <a:pt x="3050" y="847"/>
                </a:lnTo>
                <a:lnTo>
                  <a:pt x="3050" y="984"/>
                </a:lnTo>
                <a:lnTo>
                  <a:pt x="3075" y="955"/>
                </a:lnTo>
                <a:lnTo>
                  <a:pt x="3087" y="941"/>
                </a:lnTo>
                <a:lnTo>
                  <a:pt x="3099" y="927"/>
                </a:lnTo>
                <a:lnTo>
                  <a:pt x="3111" y="915"/>
                </a:lnTo>
                <a:lnTo>
                  <a:pt x="3124" y="903"/>
                </a:lnTo>
                <a:lnTo>
                  <a:pt x="3148" y="881"/>
                </a:lnTo>
                <a:lnTo>
                  <a:pt x="3160" y="871"/>
                </a:lnTo>
                <a:lnTo>
                  <a:pt x="3173" y="863"/>
                </a:lnTo>
                <a:lnTo>
                  <a:pt x="3186" y="853"/>
                </a:lnTo>
                <a:lnTo>
                  <a:pt x="3198" y="845"/>
                </a:lnTo>
                <a:lnTo>
                  <a:pt x="3222" y="833"/>
                </a:lnTo>
                <a:lnTo>
                  <a:pt x="3247" y="821"/>
                </a:lnTo>
                <a:lnTo>
                  <a:pt x="3247" y="1072"/>
                </a:lnTo>
                <a:lnTo>
                  <a:pt x="3223" y="1082"/>
                </a:lnTo>
                <a:lnTo>
                  <a:pt x="3199" y="1094"/>
                </a:lnTo>
                <a:lnTo>
                  <a:pt x="3177" y="1104"/>
                </a:lnTo>
                <a:lnTo>
                  <a:pt x="3154" y="1116"/>
                </a:lnTo>
                <a:lnTo>
                  <a:pt x="3133" y="1130"/>
                </a:lnTo>
                <a:lnTo>
                  <a:pt x="3114" y="1144"/>
                </a:lnTo>
                <a:lnTo>
                  <a:pt x="3095" y="1158"/>
                </a:lnTo>
                <a:lnTo>
                  <a:pt x="3077" y="1174"/>
                </a:lnTo>
                <a:lnTo>
                  <a:pt x="3051" y="1194"/>
                </a:lnTo>
                <a:lnTo>
                  <a:pt x="3051" y="1997"/>
                </a:lnTo>
                <a:lnTo>
                  <a:pt x="2926" y="1997"/>
                </a:lnTo>
                <a:close/>
                <a:moveTo>
                  <a:pt x="3370" y="970"/>
                </a:moveTo>
                <a:lnTo>
                  <a:pt x="3373" y="962"/>
                </a:lnTo>
                <a:lnTo>
                  <a:pt x="3377" y="953"/>
                </a:lnTo>
                <a:lnTo>
                  <a:pt x="3386" y="937"/>
                </a:lnTo>
                <a:lnTo>
                  <a:pt x="3395" y="921"/>
                </a:lnTo>
                <a:lnTo>
                  <a:pt x="3399" y="913"/>
                </a:lnTo>
                <a:lnTo>
                  <a:pt x="3404" y="907"/>
                </a:lnTo>
                <a:lnTo>
                  <a:pt x="3415" y="893"/>
                </a:lnTo>
                <a:lnTo>
                  <a:pt x="3425" y="881"/>
                </a:lnTo>
                <a:lnTo>
                  <a:pt x="3437" y="869"/>
                </a:lnTo>
                <a:lnTo>
                  <a:pt x="3449" y="859"/>
                </a:lnTo>
                <a:lnTo>
                  <a:pt x="3462" y="851"/>
                </a:lnTo>
                <a:lnTo>
                  <a:pt x="3475" y="843"/>
                </a:lnTo>
                <a:lnTo>
                  <a:pt x="3489" y="837"/>
                </a:lnTo>
                <a:lnTo>
                  <a:pt x="3503" y="831"/>
                </a:lnTo>
                <a:lnTo>
                  <a:pt x="3519" y="827"/>
                </a:lnTo>
                <a:lnTo>
                  <a:pt x="3534" y="825"/>
                </a:lnTo>
                <a:lnTo>
                  <a:pt x="3551" y="823"/>
                </a:lnTo>
                <a:lnTo>
                  <a:pt x="3568" y="821"/>
                </a:lnTo>
                <a:lnTo>
                  <a:pt x="3585" y="823"/>
                </a:lnTo>
                <a:lnTo>
                  <a:pt x="3602" y="825"/>
                </a:lnTo>
                <a:lnTo>
                  <a:pt x="3618" y="827"/>
                </a:lnTo>
                <a:lnTo>
                  <a:pt x="3633" y="831"/>
                </a:lnTo>
                <a:lnTo>
                  <a:pt x="3647" y="837"/>
                </a:lnTo>
                <a:lnTo>
                  <a:pt x="3661" y="843"/>
                </a:lnTo>
                <a:lnTo>
                  <a:pt x="3674" y="851"/>
                </a:lnTo>
                <a:lnTo>
                  <a:pt x="3681" y="855"/>
                </a:lnTo>
                <a:lnTo>
                  <a:pt x="3687" y="859"/>
                </a:lnTo>
                <a:lnTo>
                  <a:pt x="3699" y="869"/>
                </a:lnTo>
                <a:lnTo>
                  <a:pt x="3710" y="881"/>
                </a:lnTo>
                <a:lnTo>
                  <a:pt x="3721" y="893"/>
                </a:lnTo>
                <a:lnTo>
                  <a:pt x="3731" y="907"/>
                </a:lnTo>
                <a:lnTo>
                  <a:pt x="3741" y="921"/>
                </a:lnTo>
                <a:lnTo>
                  <a:pt x="3750" y="937"/>
                </a:lnTo>
                <a:lnTo>
                  <a:pt x="3758" y="953"/>
                </a:lnTo>
                <a:lnTo>
                  <a:pt x="3766" y="970"/>
                </a:lnTo>
                <a:lnTo>
                  <a:pt x="3769" y="980"/>
                </a:lnTo>
                <a:lnTo>
                  <a:pt x="3773" y="990"/>
                </a:lnTo>
                <a:lnTo>
                  <a:pt x="3780" y="1010"/>
                </a:lnTo>
                <a:lnTo>
                  <a:pt x="3786" y="1032"/>
                </a:lnTo>
                <a:lnTo>
                  <a:pt x="3792" y="1054"/>
                </a:lnTo>
                <a:lnTo>
                  <a:pt x="3797" y="1078"/>
                </a:lnTo>
                <a:lnTo>
                  <a:pt x="3802" y="1104"/>
                </a:lnTo>
                <a:lnTo>
                  <a:pt x="3807" y="1130"/>
                </a:lnTo>
                <a:lnTo>
                  <a:pt x="3811" y="1158"/>
                </a:lnTo>
                <a:lnTo>
                  <a:pt x="3814" y="1186"/>
                </a:lnTo>
                <a:lnTo>
                  <a:pt x="3817" y="1216"/>
                </a:lnTo>
                <a:lnTo>
                  <a:pt x="3820" y="1248"/>
                </a:lnTo>
                <a:lnTo>
                  <a:pt x="3822" y="1280"/>
                </a:lnTo>
                <a:lnTo>
                  <a:pt x="3823" y="1312"/>
                </a:lnTo>
                <a:lnTo>
                  <a:pt x="3825" y="1348"/>
                </a:lnTo>
                <a:lnTo>
                  <a:pt x="3825" y="1384"/>
                </a:lnTo>
                <a:lnTo>
                  <a:pt x="3826" y="1420"/>
                </a:lnTo>
                <a:lnTo>
                  <a:pt x="3825" y="1456"/>
                </a:lnTo>
                <a:lnTo>
                  <a:pt x="3825" y="1474"/>
                </a:lnTo>
                <a:lnTo>
                  <a:pt x="3825" y="1492"/>
                </a:lnTo>
                <a:lnTo>
                  <a:pt x="3824" y="1528"/>
                </a:lnTo>
                <a:lnTo>
                  <a:pt x="3822" y="1560"/>
                </a:lnTo>
                <a:lnTo>
                  <a:pt x="3820" y="1592"/>
                </a:lnTo>
                <a:lnTo>
                  <a:pt x="3817" y="1623"/>
                </a:lnTo>
                <a:lnTo>
                  <a:pt x="3815" y="1653"/>
                </a:lnTo>
                <a:lnTo>
                  <a:pt x="3811" y="1681"/>
                </a:lnTo>
                <a:lnTo>
                  <a:pt x="3807" y="1709"/>
                </a:lnTo>
                <a:lnTo>
                  <a:pt x="3803" y="1735"/>
                </a:lnTo>
                <a:lnTo>
                  <a:pt x="3798" y="1761"/>
                </a:lnTo>
                <a:lnTo>
                  <a:pt x="3796" y="1773"/>
                </a:lnTo>
                <a:lnTo>
                  <a:pt x="3793" y="1785"/>
                </a:lnTo>
                <a:lnTo>
                  <a:pt x="3788" y="1809"/>
                </a:lnTo>
                <a:lnTo>
                  <a:pt x="3781" y="1831"/>
                </a:lnTo>
                <a:lnTo>
                  <a:pt x="3775" y="1851"/>
                </a:lnTo>
                <a:lnTo>
                  <a:pt x="3768" y="1871"/>
                </a:lnTo>
                <a:lnTo>
                  <a:pt x="3760" y="1889"/>
                </a:lnTo>
                <a:lnTo>
                  <a:pt x="3756" y="1897"/>
                </a:lnTo>
                <a:lnTo>
                  <a:pt x="3752" y="1907"/>
                </a:lnTo>
                <a:lnTo>
                  <a:pt x="3743" y="1923"/>
                </a:lnTo>
                <a:lnTo>
                  <a:pt x="3734" y="1937"/>
                </a:lnTo>
                <a:lnTo>
                  <a:pt x="3729" y="1945"/>
                </a:lnTo>
                <a:lnTo>
                  <a:pt x="3724" y="1951"/>
                </a:lnTo>
                <a:lnTo>
                  <a:pt x="3713" y="1963"/>
                </a:lnTo>
                <a:lnTo>
                  <a:pt x="3701" y="1975"/>
                </a:lnTo>
                <a:lnTo>
                  <a:pt x="3689" y="1985"/>
                </a:lnTo>
                <a:lnTo>
                  <a:pt x="3677" y="1993"/>
                </a:lnTo>
                <a:lnTo>
                  <a:pt x="3670" y="1997"/>
                </a:lnTo>
                <a:lnTo>
                  <a:pt x="3663" y="2001"/>
                </a:lnTo>
                <a:lnTo>
                  <a:pt x="3649" y="2007"/>
                </a:lnTo>
                <a:lnTo>
                  <a:pt x="3634" y="2013"/>
                </a:lnTo>
                <a:lnTo>
                  <a:pt x="3619" y="2017"/>
                </a:lnTo>
                <a:lnTo>
                  <a:pt x="3603" y="2021"/>
                </a:lnTo>
                <a:lnTo>
                  <a:pt x="3585" y="2021"/>
                </a:lnTo>
                <a:lnTo>
                  <a:pt x="3568" y="2023"/>
                </a:lnTo>
                <a:lnTo>
                  <a:pt x="3550" y="2021"/>
                </a:lnTo>
                <a:lnTo>
                  <a:pt x="3534" y="2021"/>
                </a:lnTo>
                <a:lnTo>
                  <a:pt x="3517" y="2017"/>
                </a:lnTo>
                <a:lnTo>
                  <a:pt x="3502" y="2013"/>
                </a:lnTo>
                <a:lnTo>
                  <a:pt x="3487" y="2007"/>
                </a:lnTo>
                <a:lnTo>
                  <a:pt x="3473" y="2001"/>
                </a:lnTo>
                <a:lnTo>
                  <a:pt x="3460" y="1993"/>
                </a:lnTo>
                <a:lnTo>
                  <a:pt x="3453" y="1989"/>
                </a:lnTo>
                <a:lnTo>
                  <a:pt x="3447" y="1985"/>
                </a:lnTo>
                <a:lnTo>
                  <a:pt x="3435" y="1975"/>
                </a:lnTo>
                <a:lnTo>
                  <a:pt x="3423" y="1963"/>
                </a:lnTo>
                <a:lnTo>
                  <a:pt x="3413" y="1951"/>
                </a:lnTo>
                <a:lnTo>
                  <a:pt x="3402" y="1937"/>
                </a:lnTo>
                <a:lnTo>
                  <a:pt x="3398" y="1929"/>
                </a:lnTo>
                <a:lnTo>
                  <a:pt x="3393" y="1923"/>
                </a:lnTo>
                <a:lnTo>
                  <a:pt x="3384" y="1907"/>
                </a:lnTo>
                <a:lnTo>
                  <a:pt x="3376" y="1889"/>
                </a:lnTo>
                <a:lnTo>
                  <a:pt x="3372" y="1879"/>
                </a:lnTo>
                <a:lnTo>
                  <a:pt x="3368" y="1871"/>
                </a:lnTo>
                <a:lnTo>
                  <a:pt x="3361" y="1851"/>
                </a:lnTo>
                <a:lnTo>
                  <a:pt x="3355" y="1831"/>
                </a:lnTo>
                <a:lnTo>
                  <a:pt x="3349" y="1809"/>
                </a:lnTo>
                <a:lnTo>
                  <a:pt x="3343" y="1785"/>
                </a:lnTo>
                <a:lnTo>
                  <a:pt x="3338" y="1761"/>
                </a:lnTo>
                <a:lnTo>
                  <a:pt x="3333" y="1735"/>
                </a:lnTo>
                <a:lnTo>
                  <a:pt x="3329" y="1709"/>
                </a:lnTo>
                <a:lnTo>
                  <a:pt x="3327" y="1695"/>
                </a:lnTo>
                <a:lnTo>
                  <a:pt x="3325" y="1681"/>
                </a:lnTo>
                <a:lnTo>
                  <a:pt x="3322" y="1653"/>
                </a:lnTo>
                <a:lnTo>
                  <a:pt x="3319" y="1623"/>
                </a:lnTo>
                <a:lnTo>
                  <a:pt x="3316" y="1592"/>
                </a:lnTo>
                <a:lnTo>
                  <a:pt x="3314" y="1560"/>
                </a:lnTo>
                <a:lnTo>
                  <a:pt x="3314" y="1544"/>
                </a:lnTo>
                <a:lnTo>
                  <a:pt x="3313" y="1528"/>
                </a:lnTo>
                <a:lnTo>
                  <a:pt x="3312" y="1492"/>
                </a:lnTo>
                <a:lnTo>
                  <a:pt x="3311" y="1456"/>
                </a:lnTo>
                <a:lnTo>
                  <a:pt x="3311" y="1420"/>
                </a:lnTo>
                <a:lnTo>
                  <a:pt x="3311" y="1384"/>
                </a:lnTo>
                <a:lnTo>
                  <a:pt x="3312" y="1348"/>
                </a:lnTo>
                <a:lnTo>
                  <a:pt x="3313" y="1312"/>
                </a:lnTo>
                <a:lnTo>
                  <a:pt x="3314" y="1280"/>
                </a:lnTo>
                <a:lnTo>
                  <a:pt x="3316" y="1248"/>
                </a:lnTo>
                <a:lnTo>
                  <a:pt x="3319" y="1216"/>
                </a:lnTo>
                <a:lnTo>
                  <a:pt x="3322" y="1186"/>
                </a:lnTo>
                <a:lnTo>
                  <a:pt x="3325" y="1158"/>
                </a:lnTo>
                <a:lnTo>
                  <a:pt x="3329" y="1130"/>
                </a:lnTo>
                <a:lnTo>
                  <a:pt x="3334" y="1104"/>
                </a:lnTo>
                <a:lnTo>
                  <a:pt x="3339" y="1078"/>
                </a:lnTo>
                <a:lnTo>
                  <a:pt x="3344" y="1054"/>
                </a:lnTo>
                <a:lnTo>
                  <a:pt x="3350" y="1032"/>
                </a:lnTo>
                <a:lnTo>
                  <a:pt x="3356" y="1010"/>
                </a:lnTo>
                <a:lnTo>
                  <a:pt x="3359" y="1000"/>
                </a:lnTo>
                <a:lnTo>
                  <a:pt x="3362" y="990"/>
                </a:lnTo>
                <a:lnTo>
                  <a:pt x="3370" y="970"/>
                </a:lnTo>
                <a:close/>
                <a:moveTo>
                  <a:pt x="3464" y="1719"/>
                </a:moveTo>
                <a:lnTo>
                  <a:pt x="3467" y="1729"/>
                </a:lnTo>
                <a:lnTo>
                  <a:pt x="3471" y="1741"/>
                </a:lnTo>
                <a:lnTo>
                  <a:pt x="3476" y="1749"/>
                </a:lnTo>
                <a:lnTo>
                  <a:pt x="3480" y="1759"/>
                </a:lnTo>
                <a:lnTo>
                  <a:pt x="3485" y="1767"/>
                </a:lnTo>
                <a:lnTo>
                  <a:pt x="3491" y="1775"/>
                </a:lnTo>
                <a:lnTo>
                  <a:pt x="3497" y="1781"/>
                </a:lnTo>
                <a:lnTo>
                  <a:pt x="3503" y="1787"/>
                </a:lnTo>
                <a:lnTo>
                  <a:pt x="3510" y="1793"/>
                </a:lnTo>
                <a:lnTo>
                  <a:pt x="3517" y="1797"/>
                </a:lnTo>
                <a:lnTo>
                  <a:pt x="3524" y="1801"/>
                </a:lnTo>
                <a:lnTo>
                  <a:pt x="3532" y="1805"/>
                </a:lnTo>
                <a:lnTo>
                  <a:pt x="3540" y="1807"/>
                </a:lnTo>
                <a:lnTo>
                  <a:pt x="3549" y="1809"/>
                </a:lnTo>
                <a:lnTo>
                  <a:pt x="3558" y="1811"/>
                </a:lnTo>
                <a:lnTo>
                  <a:pt x="3568" y="1811"/>
                </a:lnTo>
                <a:lnTo>
                  <a:pt x="3577" y="1811"/>
                </a:lnTo>
                <a:lnTo>
                  <a:pt x="3586" y="1809"/>
                </a:lnTo>
                <a:lnTo>
                  <a:pt x="3596" y="1807"/>
                </a:lnTo>
                <a:lnTo>
                  <a:pt x="3604" y="1805"/>
                </a:lnTo>
                <a:lnTo>
                  <a:pt x="3619" y="1797"/>
                </a:lnTo>
                <a:lnTo>
                  <a:pt x="3626" y="1793"/>
                </a:lnTo>
                <a:lnTo>
                  <a:pt x="3633" y="1787"/>
                </a:lnTo>
                <a:lnTo>
                  <a:pt x="3639" y="1781"/>
                </a:lnTo>
                <a:lnTo>
                  <a:pt x="3645" y="1775"/>
                </a:lnTo>
                <a:lnTo>
                  <a:pt x="3651" y="1767"/>
                </a:lnTo>
                <a:lnTo>
                  <a:pt x="3656" y="1759"/>
                </a:lnTo>
                <a:lnTo>
                  <a:pt x="3661" y="1749"/>
                </a:lnTo>
                <a:lnTo>
                  <a:pt x="3665" y="1741"/>
                </a:lnTo>
                <a:lnTo>
                  <a:pt x="3669" y="1729"/>
                </a:lnTo>
                <a:lnTo>
                  <a:pt x="3672" y="1719"/>
                </a:lnTo>
                <a:lnTo>
                  <a:pt x="3676" y="1707"/>
                </a:lnTo>
                <a:lnTo>
                  <a:pt x="3679" y="1693"/>
                </a:lnTo>
                <a:lnTo>
                  <a:pt x="3684" y="1665"/>
                </a:lnTo>
                <a:lnTo>
                  <a:pt x="3686" y="1649"/>
                </a:lnTo>
                <a:lnTo>
                  <a:pt x="3688" y="1633"/>
                </a:lnTo>
                <a:lnTo>
                  <a:pt x="3690" y="1615"/>
                </a:lnTo>
                <a:lnTo>
                  <a:pt x="3692" y="1598"/>
                </a:lnTo>
                <a:lnTo>
                  <a:pt x="3695" y="1558"/>
                </a:lnTo>
                <a:lnTo>
                  <a:pt x="3697" y="1516"/>
                </a:lnTo>
                <a:lnTo>
                  <a:pt x="3698" y="1468"/>
                </a:lnTo>
                <a:lnTo>
                  <a:pt x="3699" y="1418"/>
                </a:lnTo>
                <a:lnTo>
                  <a:pt x="3698" y="1368"/>
                </a:lnTo>
                <a:lnTo>
                  <a:pt x="3697" y="1320"/>
                </a:lnTo>
                <a:lnTo>
                  <a:pt x="3696" y="1298"/>
                </a:lnTo>
                <a:lnTo>
                  <a:pt x="3695" y="1278"/>
                </a:lnTo>
                <a:lnTo>
                  <a:pt x="3692" y="1238"/>
                </a:lnTo>
                <a:lnTo>
                  <a:pt x="3688" y="1204"/>
                </a:lnTo>
                <a:lnTo>
                  <a:pt x="3683" y="1172"/>
                </a:lnTo>
                <a:lnTo>
                  <a:pt x="3680" y="1158"/>
                </a:lnTo>
                <a:lnTo>
                  <a:pt x="3677" y="1144"/>
                </a:lnTo>
                <a:lnTo>
                  <a:pt x="3674" y="1132"/>
                </a:lnTo>
                <a:lnTo>
                  <a:pt x="3670" y="1120"/>
                </a:lnTo>
                <a:lnTo>
                  <a:pt x="3666" y="1110"/>
                </a:lnTo>
                <a:lnTo>
                  <a:pt x="3662" y="1100"/>
                </a:lnTo>
                <a:lnTo>
                  <a:pt x="3658" y="1090"/>
                </a:lnTo>
                <a:lnTo>
                  <a:pt x="3653" y="1082"/>
                </a:lnTo>
                <a:lnTo>
                  <a:pt x="3648" y="1074"/>
                </a:lnTo>
                <a:lnTo>
                  <a:pt x="3643" y="1068"/>
                </a:lnTo>
                <a:lnTo>
                  <a:pt x="3631" y="1054"/>
                </a:lnTo>
                <a:lnTo>
                  <a:pt x="3624" y="1050"/>
                </a:lnTo>
                <a:lnTo>
                  <a:pt x="3617" y="1046"/>
                </a:lnTo>
                <a:lnTo>
                  <a:pt x="3603" y="1038"/>
                </a:lnTo>
                <a:lnTo>
                  <a:pt x="3594" y="1036"/>
                </a:lnTo>
                <a:lnTo>
                  <a:pt x="3585" y="1034"/>
                </a:lnTo>
                <a:lnTo>
                  <a:pt x="3577" y="1034"/>
                </a:lnTo>
                <a:lnTo>
                  <a:pt x="3568" y="1032"/>
                </a:lnTo>
                <a:lnTo>
                  <a:pt x="3559" y="1034"/>
                </a:lnTo>
                <a:lnTo>
                  <a:pt x="3550" y="1034"/>
                </a:lnTo>
                <a:lnTo>
                  <a:pt x="3534" y="1038"/>
                </a:lnTo>
                <a:lnTo>
                  <a:pt x="3526" y="1042"/>
                </a:lnTo>
                <a:lnTo>
                  <a:pt x="3519" y="1046"/>
                </a:lnTo>
                <a:lnTo>
                  <a:pt x="3512" y="1050"/>
                </a:lnTo>
                <a:lnTo>
                  <a:pt x="3505" y="1054"/>
                </a:lnTo>
                <a:lnTo>
                  <a:pt x="3499" y="1060"/>
                </a:lnTo>
                <a:lnTo>
                  <a:pt x="3493" y="1068"/>
                </a:lnTo>
                <a:lnTo>
                  <a:pt x="3488" y="1074"/>
                </a:lnTo>
                <a:lnTo>
                  <a:pt x="3482" y="1082"/>
                </a:lnTo>
                <a:lnTo>
                  <a:pt x="3478" y="1090"/>
                </a:lnTo>
                <a:lnTo>
                  <a:pt x="3473" y="1100"/>
                </a:lnTo>
                <a:lnTo>
                  <a:pt x="3469" y="1110"/>
                </a:lnTo>
                <a:lnTo>
                  <a:pt x="3465" y="1120"/>
                </a:lnTo>
                <a:lnTo>
                  <a:pt x="3462" y="1132"/>
                </a:lnTo>
                <a:lnTo>
                  <a:pt x="3459" y="1144"/>
                </a:lnTo>
                <a:lnTo>
                  <a:pt x="3456" y="1158"/>
                </a:lnTo>
                <a:lnTo>
                  <a:pt x="3453" y="1172"/>
                </a:lnTo>
                <a:lnTo>
                  <a:pt x="3448" y="1204"/>
                </a:lnTo>
                <a:lnTo>
                  <a:pt x="3444" y="1238"/>
                </a:lnTo>
                <a:lnTo>
                  <a:pt x="3443" y="1258"/>
                </a:lnTo>
                <a:lnTo>
                  <a:pt x="3441" y="1278"/>
                </a:lnTo>
                <a:lnTo>
                  <a:pt x="3439" y="1320"/>
                </a:lnTo>
                <a:lnTo>
                  <a:pt x="3438" y="1368"/>
                </a:lnTo>
                <a:lnTo>
                  <a:pt x="3437" y="1418"/>
                </a:lnTo>
                <a:lnTo>
                  <a:pt x="3438" y="1468"/>
                </a:lnTo>
                <a:lnTo>
                  <a:pt x="3439" y="1516"/>
                </a:lnTo>
                <a:lnTo>
                  <a:pt x="3441" y="1558"/>
                </a:lnTo>
                <a:lnTo>
                  <a:pt x="3443" y="1578"/>
                </a:lnTo>
                <a:lnTo>
                  <a:pt x="3444" y="1598"/>
                </a:lnTo>
                <a:lnTo>
                  <a:pt x="3446" y="1615"/>
                </a:lnTo>
                <a:lnTo>
                  <a:pt x="3448" y="1633"/>
                </a:lnTo>
                <a:lnTo>
                  <a:pt x="3452" y="1665"/>
                </a:lnTo>
                <a:lnTo>
                  <a:pt x="3458" y="1693"/>
                </a:lnTo>
                <a:lnTo>
                  <a:pt x="3464" y="1719"/>
                </a:lnTo>
                <a:close/>
                <a:moveTo>
                  <a:pt x="4300" y="847"/>
                </a:moveTo>
                <a:lnTo>
                  <a:pt x="4425" y="847"/>
                </a:lnTo>
                <a:lnTo>
                  <a:pt x="4425" y="1997"/>
                </a:lnTo>
                <a:lnTo>
                  <a:pt x="4300" y="1997"/>
                </a:lnTo>
                <a:lnTo>
                  <a:pt x="4300" y="1925"/>
                </a:lnTo>
                <a:lnTo>
                  <a:pt x="4280" y="1949"/>
                </a:lnTo>
                <a:lnTo>
                  <a:pt x="4259" y="1969"/>
                </a:lnTo>
                <a:lnTo>
                  <a:pt x="4239" y="1985"/>
                </a:lnTo>
                <a:lnTo>
                  <a:pt x="4219" y="1999"/>
                </a:lnTo>
                <a:lnTo>
                  <a:pt x="4200" y="2009"/>
                </a:lnTo>
                <a:lnTo>
                  <a:pt x="4181" y="2017"/>
                </a:lnTo>
                <a:lnTo>
                  <a:pt x="4163" y="2021"/>
                </a:lnTo>
                <a:lnTo>
                  <a:pt x="4145" y="2023"/>
                </a:lnTo>
                <a:lnTo>
                  <a:pt x="4130" y="2023"/>
                </a:lnTo>
                <a:lnTo>
                  <a:pt x="4116" y="2021"/>
                </a:lnTo>
                <a:lnTo>
                  <a:pt x="4103" y="2019"/>
                </a:lnTo>
                <a:lnTo>
                  <a:pt x="4090" y="2015"/>
                </a:lnTo>
                <a:lnTo>
                  <a:pt x="4078" y="2011"/>
                </a:lnTo>
                <a:lnTo>
                  <a:pt x="4067" y="2005"/>
                </a:lnTo>
                <a:lnTo>
                  <a:pt x="4056" y="1999"/>
                </a:lnTo>
                <a:lnTo>
                  <a:pt x="4046" y="1991"/>
                </a:lnTo>
                <a:lnTo>
                  <a:pt x="4036" y="1983"/>
                </a:lnTo>
                <a:lnTo>
                  <a:pt x="4027" y="1973"/>
                </a:lnTo>
                <a:lnTo>
                  <a:pt x="4019" y="1963"/>
                </a:lnTo>
                <a:lnTo>
                  <a:pt x="4010" y="1951"/>
                </a:lnTo>
                <a:lnTo>
                  <a:pt x="4003" y="1939"/>
                </a:lnTo>
                <a:lnTo>
                  <a:pt x="3999" y="1933"/>
                </a:lnTo>
                <a:lnTo>
                  <a:pt x="3996" y="1925"/>
                </a:lnTo>
                <a:lnTo>
                  <a:pt x="3990" y="1911"/>
                </a:lnTo>
                <a:lnTo>
                  <a:pt x="3987" y="1903"/>
                </a:lnTo>
                <a:lnTo>
                  <a:pt x="3985" y="1895"/>
                </a:lnTo>
                <a:lnTo>
                  <a:pt x="3980" y="1879"/>
                </a:lnTo>
                <a:lnTo>
                  <a:pt x="3975" y="1861"/>
                </a:lnTo>
                <a:lnTo>
                  <a:pt x="3971" y="1841"/>
                </a:lnTo>
                <a:lnTo>
                  <a:pt x="3967" y="1819"/>
                </a:lnTo>
                <a:lnTo>
                  <a:pt x="3964" y="1797"/>
                </a:lnTo>
                <a:lnTo>
                  <a:pt x="3960" y="1773"/>
                </a:lnTo>
                <a:lnTo>
                  <a:pt x="3955" y="1719"/>
                </a:lnTo>
                <a:lnTo>
                  <a:pt x="3953" y="1705"/>
                </a:lnTo>
                <a:lnTo>
                  <a:pt x="3952" y="1691"/>
                </a:lnTo>
                <a:lnTo>
                  <a:pt x="3950" y="1659"/>
                </a:lnTo>
                <a:lnTo>
                  <a:pt x="3947" y="1596"/>
                </a:lnTo>
                <a:lnTo>
                  <a:pt x="3945" y="1524"/>
                </a:lnTo>
                <a:lnTo>
                  <a:pt x="3945" y="1486"/>
                </a:lnTo>
                <a:lnTo>
                  <a:pt x="3945" y="1448"/>
                </a:lnTo>
                <a:lnTo>
                  <a:pt x="3945" y="847"/>
                </a:lnTo>
                <a:lnTo>
                  <a:pt x="4071" y="847"/>
                </a:lnTo>
                <a:lnTo>
                  <a:pt x="4071" y="1450"/>
                </a:lnTo>
                <a:lnTo>
                  <a:pt x="4071" y="1500"/>
                </a:lnTo>
                <a:lnTo>
                  <a:pt x="4072" y="1546"/>
                </a:lnTo>
                <a:lnTo>
                  <a:pt x="4074" y="1586"/>
                </a:lnTo>
                <a:lnTo>
                  <a:pt x="4075" y="1623"/>
                </a:lnTo>
                <a:lnTo>
                  <a:pt x="4078" y="1655"/>
                </a:lnTo>
                <a:lnTo>
                  <a:pt x="4081" y="1683"/>
                </a:lnTo>
                <a:lnTo>
                  <a:pt x="4083" y="1697"/>
                </a:lnTo>
                <a:lnTo>
                  <a:pt x="4084" y="1707"/>
                </a:lnTo>
                <a:lnTo>
                  <a:pt x="4088" y="1727"/>
                </a:lnTo>
                <a:lnTo>
                  <a:pt x="4091" y="1737"/>
                </a:lnTo>
                <a:lnTo>
                  <a:pt x="4093" y="1745"/>
                </a:lnTo>
                <a:lnTo>
                  <a:pt x="4096" y="1751"/>
                </a:lnTo>
                <a:lnTo>
                  <a:pt x="4100" y="1759"/>
                </a:lnTo>
                <a:lnTo>
                  <a:pt x="4108" y="1771"/>
                </a:lnTo>
                <a:lnTo>
                  <a:pt x="4117" y="1781"/>
                </a:lnTo>
                <a:lnTo>
                  <a:pt x="4128" y="1789"/>
                </a:lnTo>
                <a:lnTo>
                  <a:pt x="4140" y="1795"/>
                </a:lnTo>
                <a:lnTo>
                  <a:pt x="4154" y="1797"/>
                </a:lnTo>
                <a:lnTo>
                  <a:pt x="4169" y="1799"/>
                </a:lnTo>
                <a:lnTo>
                  <a:pt x="4184" y="1799"/>
                </a:lnTo>
                <a:lnTo>
                  <a:pt x="4199" y="1797"/>
                </a:lnTo>
                <a:lnTo>
                  <a:pt x="4214" y="1793"/>
                </a:lnTo>
                <a:lnTo>
                  <a:pt x="4229" y="1787"/>
                </a:lnTo>
                <a:lnTo>
                  <a:pt x="4243" y="1781"/>
                </a:lnTo>
                <a:lnTo>
                  <a:pt x="4256" y="1773"/>
                </a:lnTo>
                <a:lnTo>
                  <a:pt x="4270" y="1763"/>
                </a:lnTo>
                <a:lnTo>
                  <a:pt x="4283" y="1753"/>
                </a:lnTo>
                <a:lnTo>
                  <a:pt x="4300" y="1739"/>
                </a:lnTo>
                <a:lnTo>
                  <a:pt x="4300" y="847"/>
                </a:lnTo>
                <a:close/>
                <a:moveTo>
                  <a:pt x="4578" y="2492"/>
                </a:moveTo>
                <a:lnTo>
                  <a:pt x="4578" y="1669"/>
                </a:lnTo>
                <a:lnTo>
                  <a:pt x="4578" y="847"/>
                </a:lnTo>
                <a:lnTo>
                  <a:pt x="4702" y="847"/>
                </a:lnTo>
                <a:lnTo>
                  <a:pt x="4702" y="919"/>
                </a:lnTo>
                <a:lnTo>
                  <a:pt x="4722" y="895"/>
                </a:lnTo>
                <a:lnTo>
                  <a:pt x="4741" y="877"/>
                </a:lnTo>
                <a:lnTo>
                  <a:pt x="4760" y="859"/>
                </a:lnTo>
                <a:lnTo>
                  <a:pt x="4779" y="847"/>
                </a:lnTo>
                <a:lnTo>
                  <a:pt x="4798" y="835"/>
                </a:lnTo>
                <a:lnTo>
                  <a:pt x="4816" y="827"/>
                </a:lnTo>
                <a:lnTo>
                  <a:pt x="4833" y="823"/>
                </a:lnTo>
                <a:lnTo>
                  <a:pt x="4851" y="821"/>
                </a:lnTo>
                <a:lnTo>
                  <a:pt x="4866" y="823"/>
                </a:lnTo>
                <a:lnTo>
                  <a:pt x="4879" y="825"/>
                </a:lnTo>
                <a:lnTo>
                  <a:pt x="4892" y="827"/>
                </a:lnTo>
                <a:lnTo>
                  <a:pt x="4905" y="831"/>
                </a:lnTo>
                <a:lnTo>
                  <a:pt x="4917" y="835"/>
                </a:lnTo>
                <a:lnTo>
                  <a:pt x="4929" y="841"/>
                </a:lnTo>
                <a:lnTo>
                  <a:pt x="4940" y="849"/>
                </a:lnTo>
                <a:lnTo>
                  <a:pt x="4951" y="857"/>
                </a:lnTo>
                <a:lnTo>
                  <a:pt x="4961" y="867"/>
                </a:lnTo>
                <a:lnTo>
                  <a:pt x="4971" y="877"/>
                </a:lnTo>
                <a:lnTo>
                  <a:pt x="4980" y="889"/>
                </a:lnTo>
                <a:lnTo>
                  <a:pt x="4989" y="901"/>
                </a:lnTo>
                <a:lnTo>
                  <a:pt x="4997" y="915"/>
                </a:lnTo>
                <a:lnTo>
                  <a:pt x="5005" y="929"/>
                </a:lnTo>
                <a:lnTo>
                  <a:pt x="5012" y="945"/>
                </a:lnTo>
                <a:lnTo>
                  <a:pt x="5015" y="953"/>
                </a:lnTo>
                <a:lnTo>
                  <a:pt x="5019" y="962"/>
                </a:lnTo>
                <a:lnTo>
                  <a:pt x="5025" y="980"/>
                </a:lnTo>
                <a:lnTo>
                  <a:pt x="5031" y="998"/>
                </a:lnTo>
                <a:lnTo>
                  <a:pt x="5037" y="1020"/>
                </a:lnTo>
                <a:lnTo>
                  <a:pt x="5042" y="1042"/>
                </a:lnTo>
                <a:lnTo>
                  <a:pt x="5047" y="1066"/>
                </a:lnTo>
                <a:lnTo>
                  <a:pt x="5051" y="1092"/>
                </a:lnTo>
                <a:lnTo>
                  <a:pt x="5055" y="1120"/>
                </a:lnTo>
                <a:lnTo>
                  <a:pt x="5059" y="1148"/>
                </a:lnTo>
                <a:lnTo>
                  <a:pt x="5060" y="1162"/>
                </a:lnTo>
                <a:lnTo>
                  <a:pt x="5062" y="1178"/>
                </a:lnTo>
                <a:lnTo>
                  <a:pt x="5064" y="1208"/>
                </a:lnTo>
                <a:lnTo>
                  <a:pt x="5067" y="1242"/>
                </a:lnTo>
                <a:lnTo>
                  <a:pt x="5069" y="1276"/>
                </a:lnTo>
                <a:lnTo>
                  <a:pt x="5070" y="1312"/>
                </a:lnTo>
                <a:lnTo>
                  <a:pt x="5071" y="1350"/>
                </a:lnTo>
                <a:lnTo>
                  <a:pt x="5072" y="1388"/>
                </a:lnTo>
                <a:lnTo>
                  <a:pt x="5072" y="1430"/>
                </a:lnTo>
                <a:lnTo>
                  <a:pt x="5072" y="1470"/>
                </a:lnTo>
                <a:lnTo>
                  <a:pt x="5071" y="1508"/>
                </a:lnTo>
                <a:lnTo>
                  <a:pt x="5070" y="1546"/>
                </a:lnTo>
                <a:lnTo>
                  <a:pt x="5068" y="1580"/>
                </a:lnTo>
                <a:lnTo>
                  <a:pt x="5067" y="1598"/>
                </a:lnTo>
                <a:lnTo>
                  <a:pt x="5066" y="1613"/>
                </a:lnTo>
                <a:lnTo>
                  <a:pt x="5063" y="1647"/>
                </a:lnTo>
                <a:lnTo>
                  <a:pt x="5060" y="1677"/>
                </a:lnTo>
                <a:lnTo>
                  <a:pt x="5057" y="1707"/>
                </a:lnTo>
                <a:lnTo>
                  <a:pt x="5053" y="1735"/>
                </a:lnTo>
                <a:lnTo>
                  <a:pt x="5048" y="1761"/>
                </a:lnTo>
                <a:lnTo>
                  <a:pt x="5043" y="1787"/>
                </a:lnTo>
                <a:lnTo>
                  <a:pt x="5037" y="1811"/>
                </a:lnTo>
                <a:lnTo>
                  <a:pt x="5032" y="1833"/>
                </a:lnTo>
                <a:lnTo>
                  <a:pt x="5025" y="1853"/>
                </a:lnTo>
                <a:lnTo>
                  <a:pt x="5018" y="1871"/>
                </a:lnTo>
                <a:lnTo>
                  <a:pt x="5015" y="1881"/>
                </a:lnTo>
                <a:lnTo>
                  <a:pt x="5011" y="1889"/>
                </a:lnTo>
                <a:lnTo>
                  <a:pt x="5003" y="1905"/>
                </a:lnTo>
                <a:lnTo>
                  <a:pt x="4999" y="1913"/>
                </a:lnTo>
                <a:lnTo>
                  <a:pt x="4995" y="1921"/>
                </a:lnTo>
                <a:lnTo>
                  <a:pt x="4986" y="1935"/>
                </a:lnTo>
                <a:lnTo>
                  <a:pt x="4976" y="1947"/>
                </a:lnTo>
                <a:lnTo>
                  <a:pt x="4966" y="1959"/>
                </a:lnTo>
                <a:lnTo>
                  <a:pt x="4955" y="1971"/>
                </a:lnTo>
                <a:lnTo>
                  <a:pt x="4944" y="1981"/>
                </a:lnTo>
                <a:lnTo>
                  <a:pt x="4932" y="1989"/>
                </a:lnTo>
                <a:lnTo>
                  <a:pt x="4919" y="1997"/>
                </a:lnTo>
                <a:lnTo>
                  <a:pt x="4906" y="2003"/>
                </a:lnTo>
                <a:lnTo>
                  <a:pt x="4892" y="2009"/>
                </a:lnTo>
                <a:lnTo>
                  <a:pt x="4885" y="2013"/>
                </a:lnTo>
                <a:lnTo>
                  <a:pt x="4878" y="2015"/>
                </a:lnTo>
                <a:lnTo>
                  <a:pt x="4861" y="2017"/>
                </a:lnTo>
                <a:lnTo>
                  <a:pt x="4846" y="2021"/>
                </a:lnTo>
                <a:lnTo>
                  <a:pt x="4830" y="2023"/>
                </a:lnTo>
                <a:lnTo>
                  <a:pt x="4813" y="2023"/>
                </a:lnTo>
                <a:lnTo>
                  <a:pt x="4788" y="2021"/>
                </a:lnTo>
                <a:lnTo>
                  <a:pt x="4775" y="2019"/>
                </a:lnTo>
                <a:lnTo>
                  <a:pt x="4762" y="2017"/>
                </a:lnTo>
                <a:lnTo>
                  <a:pt x="4748" y="2015"/>
                </a:lnTo>
                <a:lnTo>
                  <a:pt x="4734" y="2011"/>
                </a:lnTo>
                <a:lnTo>
                  <a:pt x="4703" y="2001"/>
                </a:lnTo>
                <a:lnTo>
                  <a:pt x="4703" y="2492"/>
                </a:lnTo>
                <a:lnTo>
                  <a:pt x="4578" y="2492"/>
                </a:lnTo>
                <a:close/>
                <a:moveTo>
                  <a:pt x="4829" y="1044"/>
                </a:moveTo>
                <a:lnTo>
                  <a:pt x="4815" y="1046"/>
                </a:lnTo>
                <a:lnTo>
                  <a:pt x="4802" y="1048"/>
                </a:lnTo>
                <a:lnTo>
                  <a:pt x="4788" y="1052"/>
                </a:lnTo>
                <a:lnTo>
                  <a:pt x="4775" y="1056"/>
                </a:lnTo>
                <a:lnTo>
                  <a:pt x="4761" y="1064"/>
                </a:lnTo>
                <a:lnTo>
                  <a:pt x="4748" y="1072"/>
                </a:lnTo>
                <a:lnTo>
                  <a:pt x="4734" y="1082"/>
                </a:lnTo>
                <a:lnTo>
                  <a:pt x="4721" y="1092"/>
                </a:lnTo>
                <a:lnTo>
                  <a:pt x="4703" y="1108"/>
                </a:lnTo>
                <a:lnTo>
                  <a:pt x="4703" y="1787"/>
                </a:lnTo>
                <a:lnTo>
                  <a:pt x="4715" y="1791"/>
                </a:lnTo>
                <a:lnTo>
                  <a:pt x="4727" y="1795"/>
                </a:lnTo>
                <a:lnTo>
                  <a:pt x="4739" y="1799"/>
                </a:lnTo>
                <a:lnTo>
                  <a:pt x="4752" y="1801"/>
                </a:lnTo>
                <a:lnTo>
                  <a:pt x="4778" y="1805"/>
                </a:lnTo>
                <a:lnTo>
                  <a:pt x="4791" y="1805"/>
                </a:lnTo>
                <a:lnTo>
                  <a:pt x="4805" y="1807"/>
                </a:lnTo>
                <a:lnTo>
                  <a:pt x="4814" y="1805"/>
                </a:lnTo>
                <a:lnTo>
                  <a:pt x="4824" y="1805"/>
                </a:lnTo>
                <a:lnTo>
                  <a:pt x="4841" y="1801"/>
                </a:lnTo>
                <a:lnTo>
                  <a:pt x="4849" y="1797"/>
                </a:lnTo>
                <a:lnTo>
                  <a:pt x="4857" y="1793"/>
                </a:lnTo>
                <a:lnTo>
                  <a:pt x="4865" y="1789"/>
                </a:lnTo>
                <a:lnTo>
                  <a:pt x="4872" y="1783"/>
                </a:lnTo>
                <a:lnTo>
                  <a:pt x="4879" y="1777"/>
                </a:lnTo>
                <a:lnTo>
                  <a:pt x="4885" y="1771"/>
                </a:lnTo>
                <a:lnTo>
                  <a:pt x="4891" y="1763"/>
                </a:lnTo>
                <a:lnTo>
                  <a:pt x="4896" y="1755"/>
                </a:lnTo>
                <a:lnTo>
                  <a:pt x="4899" y="1751"/>
                </a:lnTo>
                <a:lnTo>
                  <a:pt x="4901" y="1747"/>
                </a:lnTo>
                <a:lnTo>
                  <a:pt x="4906" y="1737"/>
                </a:lnTo>
                <a:lnTo>
                  <a:pt x="4910" y="1727"/>
                </a:lnTo>
                <a:lnTo>
                  <a:pt x="4914" y="1717"/>
                </a:lnTo>
                <a:lnTo>
                  <a:pt x="4918" y="1705"/>
                </a:lnTo>
                <a:lnTo>
                  <a:pt x="4921" y="1691"/>
                </a:lnTo>
                <a:lnTo>
                  <a:pt x="4924" y="1679"/>
                </a:lnTo>
                <a:lnTo>
                  <a:pt x="4927" y="1663"/>
                </a:lnTo>
                <a:lnTo>
                  <a:pt x="4932" y="1631"/>
                </a:lnTo>
                <a:lnTo>
                  <a:pt x="4936" y="1596"/>
                </a:lnTo>
                <a:lnTo>
                  <a:pt x="4940" y="1556"/>
                </a:lnTo>
                <a:lnTo>
                  <a:pt x="4941" y="1534"/>
                </a:lnTo>
                <a:lnTo>
                  <a:pt x="4942" y="1512"/>
                </a:lnTo>
                <a:lnTo>
                  <a:pt x="4943" y="1462"/>
                </a:lnTo>
                <a:lnTo>
                  <a:pt x="4944" y="1410"/>
                </a:lnTo>
                <a:lnTo>
                  <a:pt x="4944" y="1366"/>
                </a:lnTo>
                <a:lnTo>
                  <a:pt x="4942" y="1324"/>
                </a:lnTo>
                <a:lnTo>
                  <a:pt x="4941" y="1306"/>
                </a:lnTo>
                <a:lnTo>
                  <a:pt x="4940" y="1286"/>
                </a:lnTo>
                <a:lnTo>
                  <a:pt x="4937" y="1250"/>
                </a:lnTo>
                <a:lnTo>
                  <a:pt x="4933" y="1218"/>
                </a:lnTo>
                <a:lnTo>
                  <a:pt x="4930" y="1202"/>
                </a:lnTo>
                <a:lnTo>
                  <a:pt x="4928" y="1188"/>
                </a:lnTo>
                <a:lnTo>
                  <a:pt x="4922" y="1160"/>
                </a:lnTo>
                <a:lnTo>
                  <a:pt x="4919" y="1148"/>
                </a:lnTo>
                <a:lnTo>
                  <a:pt x="4915" y="1136"/>
                </a:lnTo>
                <a:lnTo>
                  <a:pt x="4908" y="1114"/>
                </a:lnTo>
                <a:lnTo>
                  <a:pt x="4904" y="1104"/>
                </a:lnTo>
                <a:lnTo>
                  <a:pt x="4899" y="1096"/>
                </a:lnTo>
                <a:lnTo>
                  <a:pt x="4895" y="1088"/>
                </a:lnTo>
                <a:lnTo>
                  <a:pt x="4890" y="1080"/>
                </a:lnTo>
                <a:lnTo>
                  <a:pt x="4885" y="1074"/>
                </a:lnTo>
                <a:lnTo>
                  <a:pt x="4880" y="1068"/>
                </a:lnTo>
                <a:lnTo>
                  <a:pt x="4874" y="1062"/>
                </a:lnTo>
                <a:lnTo>
                  <a:pt x="4869" y="1058"/>
                </a:lnTo>
                <a:lnTo>
                  <a:pt x="4862" y="1054"/>
                </a:lnTo>
                <a:lnTo>
                  <a:pt x="4859" y="1052"/>
                </a:lnTo>
                <a:lnTo>
                  <a:pt x="4856" y="1050"/>
                </a:lnTo>
                <a:lnTo>
                  <a:pt x="4849" y="1048"/>
                </a:lnTo>
                <a:lnTo>
                  <a:pt x="4843" y="1046"/>
                </a:lnTo>
                <a:lnTo>
                  <a:pt x="4829" y="1044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752217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fade/>
      </p:transition>
    </mc:Choice>
    <mc:Fallback xmlns="">
      <p:transition>
        <p:fade/>
      </p:transition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and Screensho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F7AD362F-4105-6DE1-B489-1373B7444E07}"/>
              </a:ext>
            </a:extLst>
          </p:cNvPr>
          <p:cNvSpPr/>
          <p:nvPr/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Picture Placeholder 24">
            <a:extLst>
              <a:ext uri="{FF2B5EF4-FFF2-40B4-BE49-F238E27FC236}">
                <a16:creationId xmlns:a16="http://schemas.microsoft.com/office/drawing/2014/main" id="{2A9A4B8B-2A6E-5EB8-B475-A4B74F06B1F4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600056" y="1700807"/>
            <a:ext cx="5112568" cy="3528393"/>
          </a:xfrm>
          <a:solidFill>
            <a:schemeClr val="bg2"/>
          </a:solidFill>
        </p:spPr>
        <p:txBody>
          <a:bodyPr/>
          <a:lstStyle>
            <a:lvl1pPr marL="0" indent="0">
              <a:spcBef>
                <a:spcPts val="0"/>
              </a:spcBef>
              <a:buFontTx/>
              <a:buNone/>
              <a:defRPr sz="1000"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Click icon to add picture</a:t>
            </a:r>
            <a:br>
              <a:rPr lang="en-GB" dirty="0"/>
            </a:br>
            <a:r>
              <a:rPr lang="en-GB" dirty="0"/>
              <a:t>(</a:t>
            </a:r>
            <a:r>
              <a:rPr lang="en-US" dirty="0"/>
              <a:t>Download more pictures from brand.qt.io</a:t>
            </a:r>
            <a:r>
              <a:rPr lang="en-GB" dirty="0"/>
              <a:t>)</a:t>
            </a:r>
          </a:p>
        </p:txBody>
      </p:sp>
      <p:sp>
        <p:nvSpPr>
          <p:cNvPr id="11" name="Content Placeholder 3"/>
          <p:cNvSpPr>
            <a:spLocks noGrp="1"/>
          </p:cNvSpPr>
          <p:nvPr>
            <p:ph sz="half" idx="2"/>
          </p:nvPr>
        </p:nvSpPr>
        <p:spPr>
          <a:xfrm>
            <a:off x="333747" y="1412875"/>
            <a:ext cx="5330205" cy="4608513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4F462F2-3A3D-8AD1-DE88-A272406332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3747" y="260351"/>
            <a:ext cx="5330205" cy="1080417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213E275-2693-F25E-B829-EBC43C67D0DA}"/>
              </a:ext>
            </a:extLst>
          </p:cNvPr>
          <p:cNvSpPr>
            <a:spLocks noGrp="1"/>
          </p:cNvSpPr>
          <p:nvPr>
            <p:ph type="dt" sz="half" idx="18"/>
          </p:nvPr>
        </p:nvSpPr>
        <p:spPr/>
        <p:txBody>
          <a:bodyPr/>
          <a:lstStyle/>
          <a:p>
            <a:fld id="{4C3FE364-C223-4265-81CC-4265ED8C9372}" type="datetime3">
              <a:rPr lang="en-US" smtClean="0"/>
              <a:t>24 June 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40E204-F27B-7861-A164-BBA28E90570C}"/>
              </a:ext>
            </a:extLst>
          </p:cNvPr>
          <p:cNvSpPr>
            <a:spLocks noGrp="1"/>
          </p:cNvSpPr>
          <p:nvPr>
            <p:ph type="ftr" sz="quarter" idx="19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46AA6B5-0D7D-8487-60DF-76ED4C21C8A9}"/>
              </a:ext>
            </a:extLst>
          </p:cNvPr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fld id="{A683D178-98AA-4574-9EAA-8EB007C5517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86621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fade/>
      </p:transition>
    </mc:Choice>
    <mc:Fallback xmlns="">
      <p:transition>
        <p:fade/>
      </p:transition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ide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edia Placeholder 2"/>
          <p:cNvSpPr>
            <a:spLocks noGrp="1"/>
          </p:cNvSpPr>
          <p:nvPr>
            <p:ph type="media" sz="quarter" idx="13"/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>
            <a:lvl1pPr marL="0" indent="0" algn="l">
              <a:spcBef>
                <a:spcPts val="0"/>
              </a:spcBef>
              <a:buFontTx/>
              <a:buNone/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GB"/>
              <a:t>Click icon to add media</a:t>
            </a:r>
            <a:endParaRPr lang="en-GB" dirty="0"/>
          </a:p>
        </p:txBody>
      </p:sp>
      <p:sp>
        <p:nvSpPr>
          <p:cNvPr id="2" name="Text Placeholder 2">
            <a:extLst>
              <a:ext uri="{FF2B5EF4-FFF2-40B4-BE49-F238E27FC236}">
                <a16:creationId xmlns:a16="http://schemas.microsoft.com/office/drawing/2014/main" id="{FF4C4160-39C5-3A02-7DA8-351B2D0AA4ED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335360" y="6381352"/>
            <a:ext cx="856800" cy="21600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>
              <a:defRPr sz="100">
                <a:noFill/>
              </a:defRPr>
            </a:lvl1pPr>
          </a:lstStyle>
          <a:p>
            <a:pPr lvl="0"/>
            <a:r>
              <a:rPr lang="en-GB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2018107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fade/>
      </p:transition>
    </mc:Choice>
    <mc:Fallback xmlns="">
      <p:transition>
        <p:fade/>
      </p:transition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hank you / Contac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F504645F-8B72-F0C7-9F17-365C0BB48D76}"/>
              </a:ext>
            </a:extLst>
          </p:cNvPr>
          <p:cNvSpPr/>
          <p:nvPr/>
        </p:nvSpPr>
        <p:spPr>
          <a:xfrm>
            <a:off x="6096000" y="1"/>
            <a:ext cx="6096000" cy="6858000"/>
          </a:xfrm>
          <a:prstGeom prst="rect">
            <a:avLst/>
          </a:prstGeom>
          <a:blipFill>
            <a:blip r:embed="rId2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334964" y="1412875"/>
            <a:ext cx="5184972" cy="2879726"/>
          </a:xfrm>
        </p:spPr>
        <p:txBody>
          <a:bodyPr anchor="b" anchorCtr="0">
            <a:normAutofit/>
          </a:bodyPr>
          <a:lstStyle>
            <a:lvl1pPr algn="l">
              <a:defRPr sz="54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Add Thank you text.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334964" y="4581128"/>
            <a:ext cx="5184972" cy="1440260"/>
          </a:xfrm>
        </p:spPr>
        <p:txBody>
          <a:bodyPr anchor="b" anchorCtr="0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Insert your contact details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noFill/>
              </a:defRPr>
            </a:lvl1pPr>
          </a:lstStyle>
          <a:p>
            <a:fld id="{424C0F3C-EA35-4276-80C2-72BDF86EBB4C}" type="datetime3">
              <a:rPr lang="en-US" smtClean="0"/>
              <a:t>24 June 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456039" y="6381328"/>
            <a:ext cx="3096345" cy="216323"/>
          </a:xfrm>
        </p:spPr>
        <p:txBody>
          <a:bodyPr/>
          <a:lstStyle>
            <a:lvl1pPr>
              <a:defRPr>
                <a:noFill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noFill/>
              </a:defRPr>
            </a:lvl1pPr>
          </a:lstStyle>
          <a:p>
            <a:fld id="{A683D178-98AA-4574-9EAA-8EB007C5517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05178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fade/>
      </p:transition>
    </mc:Choice>
    <mc:Fallback xmlns="">
      <p:transition>
        <p:fade/>
      </p:transition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hank you / Contacts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24">
            <a:extLst>
              <a:ext uri="{FF2B5EF4-FFF2-40B4-BE49-F238E27FC236}">
                <a16:creationId xmlns:a16="http://schemas.microsoft.com/office/drawing/2014/main" id="{D3325812-7E24-103E-B6F0-1FDF3446A0C6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096001" y="1"/>
            <a:ext cx="6096000" cy="6858000"/>
          </a:xfrm>
          <a:solidFill>
            <a:schemeClr val="bg2"/>
          </a:solidFill>
        </p:spPr>
        <p:txBody>
          <a:bodyPr/>
          <a:lstStyle>
            <a:lvl1pPr marL="0" indent="0">
              <a:spcBef>
                <a:spcPts val="0"/>
              </a:spcBef>
              <a:buFontTx/>
              <a:buNone/>
              <a:defRPr sz="1000"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Click icon to add picture</a:t>
            </a:r>
            <a:br>
              <a:rPr lang="en-GB" dirty="0"/>
            </a:br>
            <a:r>
              <a:rPr lang="en-GB" dirty="0"/>
              <a:t>(</a:t>
            </a:r>
            <a:r>
              <a:rPr lang="en-US" dirty="0"/>
              <a:t>Download more pictures from brand.qt.io</a:t>
            </a:r>
            <a:r>
              <a:rPr lang="en-GB" dirty="0"/>
              <a:t>)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334964" y="1412875"/>
            <a:ext cx="5184972" cy="2879726"/>
          </a:xfrm>
        </p:spPr>
        <p:txBody>
          <a:bodyPr anchor="b" anchorCtr="0">
            <a:normAutofit/>
          </a:bodyPr>
          <a:lstStyle>
            <a:lvl1pPr algn="l">
              <a:defRPr sz="54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Add Thank you text.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334964" y="4581128"/>
            <a:ext cx="5184972" cy="1440260"/>
          </a:xfrm>
        </p:spPr>
        <p:txBody>
          <a:bodyPr anchor="b" anchorCtr="0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Insert your contact details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noFill/>
              </a:defRPr>
            </a:lvl1pPr>
          </a:lstStyle>
          <a:p>
            <a:fld id="{6855CBC8-ED5F-4575-9B78-25FBFBA512E9}" type="datetime3">
              <a:rPr lang="en-US" smtClean="0"/>
              <a:t>24 June 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456039" y="6381328"/>
            <a:ext cx="3096345" cy="216323"/>
          </a:xfrm>
        </p:spPr>
        <p:txBody>
          <a:bodyPr/>
          <a:lstStyle>
            <a:lvl1pPr>
              <a:defRPr>
                <a:noFill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noFill/>
              </a:defRPr>
            </a:lvl1pPr>
          </a:lstStyle>
          <a:p>
            <a:fld id="{A683D178-98AA-4574-9EAA-8EB007C5517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57415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fade/>
      </p:transition>
    </mc:Choice>
    <mc:Fallback xmlns="">
      <p:transition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Picture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334964" y="1412875"/>
            <a:ext cx="5184774" cy="2879726"/>
          </a:xfrm>
        </p:spPr>
        <p:txBody>
          <a:bodyPr anchor="b" anchorCtr="0">
            <a:normAutofit/>
          </a:bodyPr>
          <a:lstStyle>
            <a:lvl1pPr algn="l">
              <a:defRPr sz="54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add Presentation title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34962" y="4581128"/>
            <a:ext cx="5184776" cy="863997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noFill/>
              </a:defRPr>
            </a:lvl1pPr>
          </a:lstStyle>
          <a:p>
            <a:fld id="{0FA758C5-0C3A-4B0C-A1B0-21135A2DE95D}" type="datetime3">
              <a:rPr lang="en-US" smtClean="0"/>
              <a:t>24 June 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noFill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noFill/>
              </a:defRPr>
            </a:lvl1pPr>
          </a:lstStyle>
          <a:p>
            <a:fld id="{A683D178-98AA-4574-9EAA-8EB007C5517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 hasCustomPrompt="1"/>
          </p:nvPr>
        </p:nvSpPr>
        <p:spPr>
          <a:xfrm>
            <a:off x="334962" y="5589240"/>
            <a:ext cx="5184776" cy="432148"/>
          </a:xfrm>
        </p:spPr>
        <p:txBody>
          <a:bodyPr anchor="b" anchorCtr="0">
            <a:normAutofit/>
          </a:bodyPr>
          <a:lstStyle>
            <a:lvl1pPr marL="0" indent="0" algn="l">
              <a:buFontTx/>
              <a:buNone/>
              <a:defRPr sz="14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Insert date</a:t>
            </a:r>
            <a:endParaRPr lang="en-GB" dirty="0"/>
          </a:p>
        </p:txBody>
      </p:sp>
      <p:sp>
        <p:nvSpPr>
          <p:cNvPr id="8" name="Picture Placeholder 8">
            <a:extLst>
              <a:ext uri="{FF2B5EF4-FFF2-40B4-BE49-F238E27FC236}">
                <a16:creationId xmlns:a16="http://schemas.microsoft.com/office/drawing/2014/main" id="{34586E5F-59E5-B08B-7FDE-F40EE0B8C29D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096000" y="0"/>
            <a:ext cx="6096001" cy="6858000"/>
          </a:xfrm>
          <a:solidFill>
            <a:schemeClr val="bg2"/>
          </a:solidFill>
        </p:spPr>
        <p:txBody>
          <a:bodyPr/>
          <a:lstStyle>
            <a:lvl1pPr marL="0" indent="0">
              <a:spcBef>
                <a:spcPts val="0"/>
              </a:spcBef>
              <a:buFontTx/>
              <a:buNone/>
              <a:defRPr sz="1000"/>
            </a:lvl1pPr>
          </a:lstStyle>
          <a:p>
            <a:r>
              <a:rPr lang="en-US" dirty="0"/>
              <a:t>Click icon to add picture</a:t>
            </a:r>
            <a:br>
              <a:rPr lang="en-US" dirty="0"/>
            </a:br>
            <a:r>
              <a:rPr lang="en-US" dirty="0"/>
              <a:t>(Download more pictures from brand.qt.io)</a:t>
            </a:r>
          </a:p>
        </p:txBody>
      </p:sp>
    </p:spTree>
    <p:extLst>
      <p:ext uri="{BB962C8B-B14F-4D97-AF65-F5344CB8AC3E}">
        <p14:creationId xmlns:p14="http://schemas.microsoft.com/office/powerpoint/2010/main" val="31266720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fade/>
      </p:transition>
    </mc:Choice>
    <mc:Fallback xmlns="">
      <p:transition>
        <p:fade/>
      </p:transition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334964" y="1412875"/>
            <a:ext cx="5184774" cy="2879726"/>
          </a:xfrm>
        </p:spPr>
        <p:txBody>
          <a:bodyPr anchor="b" anchorCtr="0">
            <a:noAutofit/>
          </a:bodyPr>
          <a:lstStyle>
            <a:lvl1pPr algn="l">
              <a:defRPr sz="54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add Presentation title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34962" y="4581128"/>
            <a:ext cx="5184776" cy="863997"/>
          </a:xfrm>
        </p:spPr>
        <p:txBody>
          <a:bodyPr/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noFill/>
              </a:defRPr>
            </a:lvl1pPr>
          </a:lstStyle>
          <a:p>
            <a:fld id="{B8BD75D7-D26C-4F82-99EE-550DD3E35462}" type="datetime3">
              <a:rPr lang="en-US" smtClean="0"/>
              <a:t>24 June 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noFill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noFill/>
              </a:defRPr>
            </a:lvl1pPr>
          </a:lstStyle>
          <a:p>
            <a:fld id="{A683D178-98AA-4574-9EAA-8EB007C5517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 hasCustomPrompt="1"/>
          </p:nvPr>
        </p:nvSpPr>
        <p:spPr>
          <a:xfrm>
            <a:off x="334962" y="5589240"/>
            <a:ext cx="5184776" cy="432148"/>
          </a:xfrm>
        </p:spPr>
        <p:txBody>
          <a:bodyPr anchor="b" anchorCtr="0"/>
          <a:lstStyle>
            <a:lvl1pPr marL="0" indent="0" algn="l">
              <a:buFontTx/>
              <a:buNone/>
              <a:defRPr sz="14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Insert date</a:t>
            </a:r>
            <a:endParaRPr lang="en-GB" dirty="0"/>
          </a:p>
        </p:txBody>
      </p:sp>
      <p:sp>
        <p:nvSpPr>
          <p:cNvPr id="8" name="Freeform 5">
            <a:extLst>
              <a:ext uri="{FF2B5EF4-FFF2-40B4-BE49-F238E27FC236}">
                <a16:creationId xmlns:a16="http://schemas.microsoft.com/office/drawing/2014/main" id="{07BBF787-21D7-BE4A-843D-B671DBBCC22E}"/>
              </a:ext>
            </a:extLst>
          </p:cNvPr>
          <p:cNvSpPr>
            <a:spLocks/>
          </p:cNvSpPr>
          <p:nvPr userDrawn="1"/>
        </p:nvSpPr>
        <p:spPr bwMode="auto">
          <a:xfrm>
            <a:off x="6096000" y="0"/>
            <a:ext cx="2088232" cy="2085274"/>
          </a:xfrm>
          <a:custGeom>
            <a:avLst/>
            <a:gdLst>
              <a:gd name="T0" fmla="*/ 177 w 1412"/>
              <a:gd name="T1" fmla="*/ 176 h 1410"/>
              <a:gd name="T2" fmla="*/ 794 w 1412"/>
              <a:gd name="T3" fmla="*/ 176 h 1410"/>
              <a:gd name="T4" fmla="*/ 1412 w 1412"/>
              <a:gd name="T5" fmla="*/ 176 h 1410"/>
              <a:gd name="T6" fmla="*/ 1236 w 1412"/>
              <a:gd name="T7" fmla="*/ 0 h 1410"/>
              <a:gd name="T8" fmla="*/ 772 w 1412"/>
              <a:gd name="T9" fmla="*/ 0 h 1410"/>
              <a:gd name="T10" fmla="*/ 309 w 1412"/>
              <a:gd name="T11" fmla="*/ 0 h 1410"/>
              <a:gd name="T12" fmla="*/ 0 w 1412"/>
              <a:gd name="T13" fmla="*/ 308 h 1410"/>
              <a:gd name="T14" fmla="*/ 0 w 1412"/>
              <a:gd name="T15" fmla="*/ 771 h 1410"/>
              <a:gd name="T16" fmla="*/ 0 w 1412"/>
              <a:gd name="T17" fmla="*/ 1234 h 1410"/>
              <a:gd name="T18" fmla="*/ 177 w 1412"/>
              <a:gd name="T19" fmla="*/ 1410 h 1410"/>
              <a:gd name="T20" fmla="*/ 177 w 1412"/>
              <a:gd name="T21" fmla="*/ 793 h 1410"/>
              <a:gd name="T22" fmla="*/ 177 w 1412"/>
              <a:gd name="T23" fmla="*/ 176 h 14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412" h="1410">
                <a:moveTo>
                  <a:pt x="177" y="176"/>
                </a:moveTo>
                <a:lnTo>
                  <a:pt x="794" y="176"/>
                </a:lnTo>
                <a:lnTo>
                  <a:pt x="1412" y="176"/>
                </a:lnTo>
                <a:lnTo>
                  <a:pt x="1236" y="0"/>
                </a:lnTo>
                <a:lnTo>
                  <a:pt x="772" y="0"/>
                </a:lnTo>
                <a:lnTo>
                  <a:pt x="309" y="0"/>
                </a:lnTo>
                <a:lnTo>
                  <a:pt x="0" y="308"/>
                </a:lnTo>
                <a:lnTo>
                  <a:pt x="0" y="771"/>
                </a:lnTo>
                <a:lnTo>
                  <a:pt x="0" y="1234"/>
                </a:lnTo>
                <a:lnTo>
                  <a:pt x="177" y="1410"/>
                </a:lnTo>
                <a:lnTo>
                  <a:pt x="177" y="793"/>
                </a:lnTo>
                <a:lnTo>
                  <a:pt x="177" y="176"/>
                </a:lnTo>
                <a:close/>
              </a:path>
            </a:pathLst>
          </a:custGeom>
          <a:solidFill>
            <a:srgbClr val="2CDE8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9" name="Freeform 5">
            <a:extLst>
              <a:ext uri="{FF2B5EF4-FFF2-40B4-BE49-F238E27FC236}">
                <a16:creationId xmlns:a16="http://schemas.microsoft.com/office/drawing/2014/main" id="{E2D27908-F8A0-513E-598F-47E38441F416}"/>
              </a:ext>
            </a:extLst>
          </p:cNvPr>
          <p:cNvSpPr>
            <a:spLocks/>
          </p:cNvSpPr>
          <p:nvPr userDrawn="1"/>
        </p:nvSpPr>
        <p:spPr bwMode="auto">
          <a:xfrm flipH="1" flipV="1">
            <a:off x="10103768" y="4771188"/>
            <a:ext cx="2088232" cy="2085274"/>
          </a:xfrm>
          <a:custGeom>
            <a:avLst/>
            <a:gdLst>
              <a:gd name="T0" fmla="*/ 177 w 1412"/>
              <a:gd name="T1" fmla="*/ 176 h 1410"/>
              <a:gd name="T2" fmla="*/ 794 w 1412"/>
              <a:gd name="T3" fmla="*/ 176 h 1410"/>
              <a:gd name="T4" fmla="*/ 1412 w 1412"/>
              <a:gd name="T5" fmla="*/ 176 h 1410"/>
              <a:gd name="T6" fmla="*/ 1236 w 1412"/>
              <a:gd name="T7" fmla="*/ 0 h 1410"/>
              <a:gd name="T8" fmla="*/ 772 w 1412"/>
              <a:gd name="T9" fmla="*/ 0 h 1410"/>
              <a:gd name="T10" fmla="*/ 309 w 1412"/>
              <a:gd name="T11" fmla="*/ 0 h 1410"/>
              <a:gd name="T12" fmla="*/ 0 w 1412"/>
              <a:gd name="T13" fmla="*/ 308 h 1410"/>
              <a:gd name="T14" fmla="*/ 0 w 1412"/>
              <a:gd name="T15" fmla="*/ 771 h 1410"/>
              <a:gd name="T16" fmla="*/ 0 w 1412"/>
              <a:gd name="T17" fmla="*/ 1234 h 1410"/>
              <a:gd name="T18" fmla="*/ 177 w 1412"/>
              <a:gd name="T19" fmla="*/ 1410 h 1410"/>
              <a:gd name="T20" fmla="*/ 177 w 1412"/>
              <a:gd name="T21" fmla="*/ 793 h 1410"/>
              <a:gd name="T22" fmla="*/ 177 w 1412"/>
              <a:gd name="T23" fmla="*/ 176 h 14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412" h="1410">
                <a:moveTo>
                  <a:pt x="177" y="176"/>
                </a:moveTo>
                <a:lnTo>
                  <a:pt x="794" y="176"/>
                </a:lnTo>
                <a:lnTo>
                  <a:pt x="1412" y="176"/>
                </a:lnTo>
                <a:lnTo>
                  <a:pt x="1236" y="0"/>
                </a:lnTo>
                <a:lnTo>
                  <a:pt x="772" y="0"/>
                </a:lnTo>
                <a:lnTo>
                  <a:pt x="309" y="0"/>
                </a:lnTo>
                <a:lnTo>
                  <a:pt x="0" y="308"/>
                </a:lnTo>
                <a:lnTo>
                  <a:pt x="0" y="771"/>
                </a:lnTo>
                <a:lnTo>
                  <a:pt x="0" y="1234"/>
                </a:lnTo>
                <a:lnTo>
                  <a:pt x="177" y="1410"/>
                </a:lnTo>
                <a:lnTo>
                  <a:pt x="177" y="793"/>
                </a:lnTo>
                <a:lnTo>
                  <a:pt x="177" y="176"/>
                </a:lnTo>
                <a:close/>
              </a:path>
            </a:pathLst>
          </a:custGeom>
          <a:solidFill>
            <a:srgbClr val="2CDE8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8583526-E9CD-8EC1-1765-C0FF73AD24B4}"/>
              </a:ext>
            </a:extLst>
          </p:cNvPr>
          <p:cNvSpPr/>
          <p:nvPr userDrawn="1"/>
        </p:nvSpPr>
        <p:spPr>
          <a:xfrm>
            <a:off x="6357599" y="260650"/>
            <a:ext cx="5572800" cy="6339600"/>
          </a:xfrm>
          <a:prstGeom prst="rect">
            <a:avLst/>
          </a:prstGeom>
          <a:blipFill>
            <a:blip r:embed="rId2"/>
            <a:srcRect/>
            <a:stretch>
              <a:fillRect t="-34" b="-34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947789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fade/>
      </p:transition>
    </mc:Choice>
    <mc:Fallback xmlns="">
      <p:transition>
        <p:fade/>
      </p:transition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334964" y="1412875"/>
            <a:ext cx="5184774" cy="2879726"/>
          </a:xfrm>
        </p:spPr>
        <p:txBody>
          <a:bodyPr anchor="b" anchorCtr="0">
            <a:noAutofit/>
          </a:bodyPr>
          <a:lstStyle>
            <a:lvl1pPr algn="l">
              <a:defRPr sz="54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add Presentation title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34962" y="4581128"/>
            <a:ext cx="5184776" cy="863997"/>
          </a:xfrm>
        </p:spPr>
        <p:txBody>
          <a:bodyPr/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noFill/>
              </a:defRPr>
            </a:lvl1pPr>
          </a:lstStyle>
          <a:p>
            <a:fld id="{38DD1D6E-BB8D-4614-8378-453E39F7CF79}" type="datetime3">
              <a:rPr lang="en-US" smtClean="0"/>
              <a:t>24 June 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noFill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noFill/>
              </a:defRPr>
            </a:lvl1pPr>
          </a:lstStyle>
          <a:p>
            <a:fld id="{A683D178-98AA-4574-9EAA-8EB007C5517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 hasCustomPrompt="1"/>
          </p:nvPr>
        </p:nvSpPr>
        <p:spPr>
          <a:xfrm>
            <a:off x="334962" y="5589240"/>
            <a:ext cx="5184776" cy="432148"/>
          </a:xfrm>
        </p:spPr>
        <p:txBody>
          <a:bodyPr anchor="b" anchorCtr="0"/>
          <a:lstStyle>
            <a:lvl1pPr marL="0" indent="0" algn="l">
              <a:buFontTx/>
              <a:buNone/>
              <a:defRPr sz="14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Insert date</a:t>
            </a:r>
            <a:endParaRPr lang="en-GB" dirty="0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EDE0EE89-4295-73C8-D973-059A9FA0D478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356412" y="259631"/>
            <a:ext cx="5572064" cy="6337698"/>
          </a:xfrm>
          <a:solidFill>
            <a:schemeClr val="bg2"/>
          </a:solidFill>
        </p:spPr>
        <p:txBody>
          <a:bodyPr/>
          <a:lstStyle>
            <a:lvl1pPr marL="0" indent="0">
              <a:spcBef>
                <a:spcPts val="0"/>
              </a:spcBef>
              <a:buFontTx/>
              <a:buNone/>
              <a:defRPr sz="1000"/>
            </a:lvl1pPr>
          </a:lstStyle>
          <a:p>
            <a:r>
              <a:rPr lang="en-US" dirty="0"/>
              <a:t>Click icon to add picture</a:t>
            </a:r>
            <a:br>
              <a:rPr lang="en-US" dirty="0"/>
            </a:br>
            <a:r>
              <a:rPr lang="en-US" dirty="0"/>
              <a:t>(Download more pictures from brand.qt.io)</a:t>
            </a:r>
          </a:p>
        </p:txBody>
      </p:sp>
      <p:sp>
        <p:nvSpPr>
          <p:cNvPr id="10" name="Freeform 5">
            <a:extLst>
              <a:ext uri="{FF2B5EF4-FFF2-40B4-BE49-F238E27FC236}">
                <a16:creationId xmlns:a16="http://schemas.microsoft.com/office/drawing/2014/main" id="{62A4665C-F74D-9FF8-BE2C-9B3CA163B925}"/>
              </a:ext>
            </a:extLst>
          </p:cNvPr>
          <p:cNvSpPr>
            <a:spLocks/>
          </p:cNvSpPr>
          <p:nvPr userDrawn="1"/>
        </p:nvSpPr>
        <p:spPr bwMode="auto">
          <a:xfrm>
            <a:off x="6096000" y="0"/>
            <a:ext cx="2088232" cy="2085274"/>
          </a:xfrm>
          <a:custGeom>
            <a:avLst/>
            <a:gdLst>
              <a:gd name="T0" fmla="*/ 177 w 1412"/>
              <a:gd name="T1" fmla="*/ 176 h 1410"/>
              <a:gd name="T2" fmla="*/ 794 w 1412"/>
              <a:gd name="T3" fmla="*/ 176 h 1410"/>
              <a:gd name="T4" fmla="*/ 1412 w 1412"/>
              <a:gd name="T5" fmla="*/ 176 h 1410"/>
              <a:gd name="T6" fmla="*/ 1236 w 1412"/>
              <a:gd name="T7" fmla="*/ 0 h 1410"/>
              <a:gd name="T8" fmla="*/ 772 w 1412"/>
              <a:gd name="T9" fmla="*/ 0 h 1410"/>
              <a:gd name="T10" fmla="*/ 309 w 1412"/>
              <a:gd name="T11" fmla="*/ 0 h 1410"/>
              <a:gd name="T12" fmla="*/ 0 w 1412"/>
              <a:gd name="T13" fmla="*/ 308 h 1410"/>
              <a:gd name="T14" fmla="*/ 0 w 1412"/>
              <a:gd name="T15" fmla="*/ 771 h 1410"/>
              <a:gd name="T16" fmla="*/ 0 w 1412"/>
              <a:gd name="T17" fmla="*/ 1234 h 1410"/>
              <a:gd name="T18" fmla="*/ 177 w 1412"/>
              <a:gd name="T19" fmla="*/ 1410 h 1410"/>
              <a:gd name="T20" fmla="*/ 177 w 1412"/>
              <a:gd name="T21" fmla="*/ 793 h 1410"/>
              <a:gd name="T22" fmla="*/ 177 w 1412"/>
              <a:gd name="T23" fmla="*/ 176 h 14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412" h="1410">
                <a:moveTo>
                  <a:pt x="177" y="176"/>
                </a:moveTo>
                <a:lnTo>
                  <a:pt x="794" y="176"/>
                </a:lnTo>
                <a:lnTo>
                  <a:pt x="1412" y="176"/>
                </a:lnTo>
                <a:lnTo>
                  <a:pt x="1236" y="0"/>
                </a:lnTo>
                <a:lnTo>
                  <a:pt x="772" y="0"/>
                </a:lnTo>
                <a:lnTo>
                  <a:pt x="309" y="0"/>
                </a:lnTo>
                <a:lnTo>
                  <a:pt x="0" y="308"/>
                </a:lnTo>
                <a:lnTo>
                  <a:pt x="0" y="771"/>
                </a:lnTo>
                <a:lnTo>
                  <a:pt x="0" y="1234"/>
                </a:lnTo>
                <a:lnTo>
                  <a:pt x="177" y="1410"/>
                </a:lnTo>
                <a:lnTo>
                  <a:pt x="177" y="793"/>
                </a:lnTo>
                <a:lnTo>
                  <a:pt x="177" y="176"/>
                </a:lnTo>
                <a:close/>
              </a:path>
            </a:pathLst>
          </a:custGeom>
          <a:solidFill>
            <a:srgbClr val="2CDE8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1" name="Freeform 5">
            <a:extLst>
              <a:ext uri="{FF2B5EF4-FFF2-40B4-BE49-F238E27FC236}">
                <a16:creationId xmlns:a16="http://schemas.microsoft.com/office/drawing/2014/main" id="{97EC6254-A0E1-31AD-FE07-39D71FC05BF4}"/>
              </a:ext>
            </a:extLst>
          </p:cNvPr>
          <p:cNvSpPr>
            <a:spLocks/>
          </p:cNvSpPr>
          <p:nvPr userDrawn="1"/>
        </p:nvSpPr>
        <p:spPr bwMode="auto">
          <a:xfrm flipH="1" flipV="1">
            <a:off x="10103768" y="4771188"/>
            <a:ext cx="2088232" cy="2085274"/>
          </a:xfrm>
          <a:custGeom>
            <a:avLst/>
            <a:gdLst>
              <a:gd name="T0" fmla="*/ 177 w 1412"/>
              <a:gd name="T1" fmla="*/ 176 h 1410"/>
              <a:gd name="T2" fmla="*/ 794 w 1412"/>
              <a:gd name="T3" fmla="*/ 176 h 1410"/>
              <a:gd name="T4" fmla="*/ 1412 w 1412"/>
              <a:gd name="T5" fmla="*/ 176 h 1410"/>
              <a:gd name="T6" fmla="*/ 1236 w 1412"/>
              <a:gd name="T7" fmla="*/ 0 h 1410"/>
              <a:gd name="T8" fmla="*/ 772 w 1412"/>
              <a:gd name="T9" fmla="*/ 0 h 1410"/>
              <a:gd name="T10" fmla="*/ 309 w 1412"/>
              <a:gd name="T11" fmla="*/ 0 h 1410"/>
              <a:gd name="T12" fmla="*/ 0 w 1412"/>
              <a:gd name="T13" fmla="*/ 308 h 1410"/>
              <a:gd name="T14" fmla="*/ 0 w 1412"/>
              <a:gd name="T15" fmla="*/ 771 h 1410"/>
              <a:gd name="T16" fmla="*/ 0 w 1412"/>
              <a:gd name="T17" fmla="*/ 1234 h 1410"/>
              <a:gd name="T18" fmla="*/ 177 w 1412"/>
              <a:gd name="T19" fmla="*/ 1410 h 1410"/>
              <a:gd name="T20" fmla="*/ 177 w 1412"/>
              <a:gd name="T21" fmla="*/ 793 h 1410"/>
              <a:gd name="T22" fmla="*/ 177 w 1412"/>
              <a:gd name="T23" fmla="*/ 176 h 14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412" h="1410">
                <a:moveTo>
                  <a:pt x="177" y="176"/>
                </a:moveTo>
                <a:lnTo>
                  <a:pt x="794" y="176"/>
                </a:lnTo>
                <a:lnTo>
                  <a:pt x="1412" y="176"/>
                </a:lnTo>
                <a:lnTo>
                  <a:pt x="1236" y="0"/>
                </a:lnTo>
                <a:lnTo>
                  <a:pt x="772" y="0"/>
                </a:lnTo>
                <a:lnTo>
                  <a:pt x="309" y="0"/>
                </a:lnTo>
                <a:lnTo>
                  <a:pt x="0" y="308"/>
                </a:lnTo>
                <a:lnTo>
                  <a:pt x="0" y="771"/>
                </a:lnTo>
                <a:lnTo>
                  <a:pt x="0" y="1234"/>
                </a:lnTo>
                <a:lnTo>
                  <a:pt x="177" y="1410"/>
                </a:lnTo>
                <a:lnTo>
                  <a:pt x="177" y="793"/>
                </a:lnTo>
                <a:lnTo>
                  <a:pt x="177" y="176"/>
                </a:lnTo>
                <a:close/>
              </a:path>
            </a:pathLst>
          </a:custGeom>
          <a:solidFill>
            <a:srgbClr val="2CDE8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887513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fade/>
      </p:transition>
    </mc:Choice>
    <mc:Fallback xmlns="">
      <p:transition>
        <p:fade/>
      </p:transition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4964" y="1412875"/>
            <a:ext cx="11522074" cy="4608514"/>
          </a:xfrm>
        </p:spPr>
        <p:txBody>
          <a:bodyPr/>
          <a:lstStyle>
            <a:lvl1pPr>
              <a:defRPr sz="2000"/>
            </a:lvl1pPr>
            <a:lvl2pPr>
              <a:defRPr sz="16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68A27E-36D8-4380-8EF8-A4E3EE132D15}" type="datetime3">
              <a:rPr lang="en-US" smtClean="0"/>
              <a:t>24 June 2025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3D178-98AA-4574-9EAA-8EB007C5517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334964" y="260351"/>
            <a:ext cx="11522074" cy="108041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11" name="Text Placeholder 2"/>
          <p:cNvSpPr>
            <a:spLocks noGrp="1"/>
          </p:cNvSpPr>
          <p:nvPr>
            <p:ph type="body" idx="13" hasCustomPrompt="1"/>
          </p:nvPr>
        </p:nvSpPr>
        <p:spPr>
          <a:xfrm>
            <a:off x="334963" y="836613"/>
            <a:ext cx="11522075" cy="504155"/>
          </a:xfrm>
        </p:spPr>
        <p:txBody>
          <a:bodyPr anchor="t" anchorCtr="0">
            <a:noAutofit/>
          </a:bodyPr>
          <a:lstStyle>
            <a:lvl1pPr marL="0" indent="0">
              <a:spcBef>
                <a:spcPts val="0"/>
              </a:spcBef>
              <a:buNone/>
              <a:defRPr sz="1800" b="0" cap="none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add subtitle</a:t>
            </a:r>
          </a:p>
        </p:txBody>
      </p:sp>
    </p:spTree>
    <p:extLst>
      <p:ext uri="{BB962C8B-B14F-4D97-AF65-F5344CB8AC3E}">
        <p14:creationId xmlns:p14="http://schemas.microsoft.com/office/powerpoint/2010/main" val="38230360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fade/>
      </p:transition>
    </mc:Choice>
    <mc:Fallback xmlns="">
      <p:transition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FD724-83E6-4390-98F5-CA077A546322}" type="datetime3">
              <a:rPr lang="en-US" smtClean="0"/>
              <a:t>24 June 2025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3D178-98AA-4574-9EAA-8EB007C5517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ext Placeholder 2">
            <a:extLst>
              <a:ext uri="{FF2B5EF4-FFF2-40B4-BE49-F238E27FC236}">
                <a16:creationId xmlns:a16="http://schemas.microsoft.com/office/drawing/2014/main" id="{A7A24B7C-D9E4-E54F-8EFB-47F472CE7D5A}"/>
              </a:ext>
            </a:extLst>
          </p:cNvPr>
          <p:cNvSpPr>
            <a:spLocks noGrp="1"/>
          </p:cNvSpPr>
          <p:nvPr>
            <p:ph type="body" idx="24" hasCustomPrompt="1"/>
          </p:nvPr>
        </p:nvSpPr>
        <p:spPr>
          <a:xfrm>
            <a:off x="6528048" y="836613"/>
            <a:ext cx="5328990" cy="504155"/>
          </a:xfrm>
        </p:spPr>
        <p:txBody>
          <a:bodyPr anchor="t" anchorCtr="0">
            <a:noAutofit/>
          </a:bodyPr>
          <a:lstStyle>
            <a:lvl1pPr marL="0" indent="0">
              <a:spcBef>
                <a:spcPts val="0"/>
              </a:spcBef>
              <a:buNone/>
              <a:defRPr sz="1800" b="0" cap="none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add subtitle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AF3258D-8A52-0174-C93D-0E0DCD6EAB57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6528048" y="1412874"/>
            <a:ext cx="5328990" cy="4608513"/>
          </a:xfrm>
        </p:spPr>
        <p:txBody>
          <a:bodyPr/>
          <a:lstStyle>
            <a:lvl1pPr marL="361950" indent="-361950">
              <a:buFont typeface="+mj-lt"/>
              <a:buAutoNum type="arabicPeriod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A1A0190-0AE4-2CCB-B3D7-19CD84D9BD3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528048" y="260351"/>
            <a:ext cx="5328990" cy="576262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Agenda Title</a:t>
            </a:r>
            <a:endParaRPr lang="en-GB" dirty="0"/>
          </a:p>
        </p:txBody>
      </p:sp>
      <p:sp>
        <p:nvSpPr>
          <p:cNvPr id="5" name="Freeform 5">
            <a:extLst>
              <a:ext uri="{FF2B5EF4-FFF2-40B4-BE49-F238E27FC236}">
                <a16:creationId xmlns:a16="http://schemas.microsoft.com/office/drawing/2014/main" id="{85FE2E2D-A6D1-20D1-BD8F-9CC843A61265}"/>
              </a:ext>
            </a:extLst>
          </p:cNvPr>
          <p:cNvSpPr>
            <a:spLocks noChangeAspect="1" noEditPoints="1"/>
          </p:cNvSpPr>
          <p:nvPr userDrawn="1"/>
        </p:nvSpPr>
        <p:spPr bwMode="auto">
          <a:xfrm>
            <a:off x="334963" y="6381328"/>
            <a:ext cx="857239" cy="216000"/>
          </a:xfrm>
          <a:custGeom>
            <a:avLst/>
            <a:gdLst>
              <a:gd name="T0" fmla="*/ 1149 w 5072"/>
              <a:gd name="T1" fmla="*/ 1799 h 2556"/>
              <a:gd name="T2" fmla="*/ 1255 w 5072"/>
              <a:gd name="T3" fmla="*/ 2011 h 2556"/>
              <a:gd name="T4" fmla="*/ 1300 w 5072"/>
              <a:gd name="T5" fmla="*/ 1789 h 2556"/>
              <a:gd name="T6" fmla="*/ 440 w 5072"/>
              <a:gd name="T7" fmla="*/ 1849 h 2556"/>
              <a:gd name="T8" fmla="*/ 705 w 5072"/>
              <a:gd name="T9" fmla="*/ 2019 h 2556"/>
              <a:gd name="T10" fmla="*/ 946 w 5072"/>
              <a:gd name="T11" fmla="*/ 1777 h 2556"/>
              <a:gd name="T12" fmla="*/ 1002 w 5072"/>
              <a:gd name="T13" fmla="*/ 1162 h 2556"/>
              <a:gd name="T14" fmla="*/ 931 w 5072"/>
              <a:gd name="T15" fmla="*/ 595 h 2556"/>
              <a:gd name="T16" fmla="*/ 704 w 5072"/>
              <a:gd name="T17" fmla="*/ 393 h 2556"/>
              <a:gd name="T18" fmla="*/ 462 w 5072"/>
              <a:gd name="T19" fmla="*/ 527 h 2556"/>
              <a:gd name="T20" fmla="*/ 362 w 5072"/>
              <a:gd name="T21" fmla="*/ 1066 h 2556"/>
              <a:gd name="T22" fmla="*/ 406 w 5072"/>
              <a:gd name="T23" fmla="*/ 1745 h 2556"/>
              <a:gd name="T24" fmla="*/ 669 w 5072"/>
              <a:gd name="T25" fmla="*/ 1795 h 2556"/>
              <a:gd name="T26" fmla="*/ 532 w 5072"/>
              <a:gd name="T27" fmla="*/ 1663 h 2556"/>
              <a:gd name="T28" fmla="*/ 493 w 5072"/>
              <a:gd name="T29" fmla="*/ 1176 h 2556"/>
              <a:gd name="T30" fmla="*/ 544 w 5072"/>
              <a:gd name="T31" fmla="*/ 725 h 2556"/>
              <a:gd name="T32" fmla="*/ 708 w 5072"/>
              <a:gd name="T33" fmla="*/ 619 h 2556"/>
              <a:gd name="T34" fmla="*/ 835 w 5072"/>
              <a:gd name="T35" fmla="*/ 777 h 2556"/>
              <a:gd name="T36" fmla="*/ 860 w 5072"/>
              <a:gd name="T37" fmla="*/ 1486 h 2556"/>
              <a:gd name="T38" fmla="*/ 755 w 5072"/>
              <a:gd name="T39" fmla="*/ 1777 h 2556"/>
              <a:gd name="T40" fmla="*/ 2608 w 5072"/>
              <a:gd name="T41" fmla="*/ 2013 h 2556"/>
              <a:gd name="T42" fmla="*/ 2314 w 5072"/>
              <a:gd name="T43" fmla="*/ 1921 h 2556"/>
              <a:gd name="T44" fmla="*/ 2212 w 5072"/>
              <a:gd name="T45" fmla="*/ 1532 h 2556"/>
              <a:gd name="T46" fmla="*/ 2223 w 5072"/>
              <a:gd name="T47" fmla="*/ 785 h 2556"/>
              <a:gd name="T48" fmla="*/ 2396 w 5072"/>
              <a:gd name="T49" fmla="*/ 423 h 2556"/>
              <a:gd name="T50" fmla="*/ 2740 w 5072"/>
              <a:gd name="T51" fmla="*/ 651 h 2556"/>
              <a:gd name="T52" fmla="*/ 2413 w 5072"/>
              <a:gd name="T53" fmla="*/ 673 h 2556"/>
              <a:gd name="T54" fmla="*/ 2335 w 5072"/>
              <a:gd name="T55" fmla="*/ 1054 h 2556"/>
              <a:gd name="T56" fmla="*/ 2375 w 5072"/>
              <a:gd name="T57" fmla="*/ 1687 h 2556"/>
              <a:gd name="T58" fmla="*/ 2566 w 5072"/>
              <a:gd name="T59" fmla="*/ 1797 h 2556"/>
              <a:gd name="T60" fmla="*/ 3124 w 5072"/>
              <a:gd name="T61" fmla="*/ 903 h 2556"/>
              <a:gd name="T62" fmla="*/ 3051 w 5072"/>
              <a:gd name="T63" fmla="*/ 1194 h 2556"/>
              <a:gd name="T64" fmla="*/ 3503 w 5072"/>
              <a:gd name="T65" fmla="*/ 831 h 2556"/>
              <a:gd name="T66" fmla="*/ 3731 w 5072"/>
              <a:gd name="T67" fmla="*/ 907 h 2556"/>
              <a:gd name="T68" fmla="*/ 3822 w 5072"/>
              <a:gd name="T69" fmla="*/ 1280 h 2556"/>
              <a:gd name="T70" fmla="*/ 3796 w 5072"/>
              <a:gd name="T71" fmla="*/ 1773 h 2556"/>
              <a:gd name="T72" fmla="*/ 3670 w 5072"/>
              <a:gd name="T73" fmla="*/ 1997 h 2556"/>
              <a:gd name="T74" fmla="*/ 3435 w 5072"/>
              <a:gd name="T75" fmla="*/ 1975 h 2556"/>
              <a:gd name="T76" fmla="*/ 3327 w 5072"/>
              <a:gd name="T77" fmla="*/ 1695 h 2556"/>
              <a:gd name="T78" fmla="*/ 3322 w 5072"/>
              <a:gd name="T79" fmla="*/ 1186 h 2556"/>
              <a:gd name="T80" fmla="*/ 3491 w 5072"/>
              <a:gd name="T81" fmla="*/ 1775 h 2556"/>
              <a:gd name="T82" fmla="*/ 3633 w 5072"/>
              <a:gd name="T83" fmla="*/ 1787 h 2556"/>
              <a:gd name="T84" fmla="*/ 3697 w 5072"/>
              <a:gd name="T85" fmla="*/ 1516 h 2556"/>
              <a:gd name="T86" fmla="*/ 3653 w 5072"/>
              <a:gd name="T87" fmla="*/ 1082 h 2556"/>
              <a:gd name="T88" fmla="*/ 3505 w 5072"/>
              <a:gd name="T89" fmla="*/ 1054 h 2556"/>
              <a:gd name="T90" fmla="*/ 3439 w 5072"/>
              <a:gd name="T91" fmla="*/ 1320 h 2556"/>
              <a:gd name="T92" fmla="*/ 4300 w 5072"/>
              <a:gd name="T93" fmla="*/ 1925 h 2556"/>
              <a:gd name="T94" fmla="*/ 4036 w 5072"/>
              <a:gd name="T95" fmla="*/ 1983 h 2556"/>
              <a:gd name="T96" fmla="*/ 3953 w 5072"/>
              <a:gd name="T97" fmla="*/ 1705 h 2556"/>
              <a:gd name="T98" fmla="*/ 4084 w 5072"/>
              <a:gd name="T99" fmla="*/ 1707 h 2556"/>
              <a:gd name="T100" fmla="*/ 4256 w 5072"/>
              <a:gd name="T101" fmla="*/ 1773 h 2556"/>
              <a:gd name="T102" fmla="*/ 4851 w 5072"/>
              <a:gd name="T103" fmla="*/ 821 h 2556"/>
              <a:gd name="T104" fmla="*/ 5019 w 5072"/>
              <a:gd name="T105" fmla="*/ 962 h 2556"/>
              <a:gd name="T106" fmla="*/ 5072 w 5072"/>
              <a:gd name="T107" fmla="*/ 1430 h 2556"/>
              <a:gd name="T108" fmla="*/ 5015 w 5072"/>
              <a:gd name="T109" fmla="*/ 1881 h 2556"/>
              <a:gd name="T110" fmla="*/ 4846 w 5072"/>
              <a:gd name="T111" fmla="*/ 2021 h 2556"/>
              <a:gd name="T112" fmla="*/ 4748 w 5072"/>
              <a:gd name="T113" fmla="*/ 1072 h 2556"/>
              <a:gd name="T114" fmla="*/ 4865 w 5072"/>
              <a:gd name="T115" fmla="*/ 1789 h 2556"/>
              <a:gd name="T116" fmla="*/ 4940 w 5072"/>
              <a:gd name="T117" fmla="*/ 1556 h 2556"/>
              <a:gd name="T118" fmla="*/ 4904 w 5072"/>
              <a:gd name="T119" fmla="*/ 1104 h 25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5072" h="2556">
                <a:moveTo>
                  <a:pt x="1264" y="1058"/>
                </a:moveTo>
                <a:lnTo>
                  <a:pt x="1423" y="1058"/>
                </a:lnTo>
                <a:lnTo>
                  <a:pt x="1423" y="845"/>
                </a:lnTo>
                <a:lnTo>
                  <a:pt x="1264" y="845"/>
                </a:lnTo>
                <a:lnTo>
                  <a:pt x="1264" y="511"/>
                </a:lnTo>
                <a:lnTo>
                  <a:pt x="1140" y="511"/>
                </a:lnTo>
                <a:lnTo>
                  <a:pt x="1140" y="845"/>
                </a:lnTo>
                <a:lnTo>
                  <a:pt x="1066" y="845"/>
                </a:lnTo>
                <a:lnTo>
                  <a:pt x="1066" y="1058"/>
                </a:lnTo>
                <a:lnTo>
                  <a:pt x="1140" y="1058"/>
                </a:lnTo>
                <a:lnTo>
                  <a:pt x="1140" y="1592"/>
                </a:lnTo>
                <a:lnTo>
                  <a:pt x="1141" y="1651"/>
                </a:lnTo>
                <a:lnTo>
                  <a:pt x="1141" y="1679"/>
                </a:lnTo>
                <a:lnTo>
                  <a:pt x="1142" y="1705"/>
                </a:lnTo>
                <a:lnTo>
                  <a:pt x="1145" y="1755"/>
                </a:lnTo>
                <a:lnTo>
                  <a:pt x="1147" y="1779"/>
                </a:lnTo>
                <a:lnTo>
                  <a:pt x="1149" y="1799"/>
                </a:lnTo>
                <a:lnTo>
                  <a:pt x="1154" y="1839"/>
                </a:lnTo>
                <a:lnTo>
                  <a:pt x="1157" y="1857"/>
                </a:lnTo>
                <a:lnTo>
                  <a:pt x="1160" y="1875"/>
                </a:lnTo>
                <a:lnTo>
                  <a:pt x="1164" y="1891"/>
                </a:lnTo>
                <a:lnTo>
                  <a:pt x="1167" y="1905"/>
                </a:lnTo>
                <a:lnTo>
                  <a:pt x="1171" y="1917"/>
                </a:lnTo>
                <a:lnTo>
                  <a:pt x="1176" y="1929"/>
                </a:lnTo>
                <a:lnTo>
                  <a:pt x="1181" y="1941"/>
                </a:lnTo>
                <a:lnTo>
                  <a:pt x="1186" y="1951"/>
                </a:lnTo>
                <a:lnTo>
                  <a:pt x="1192" y="1961"/>
                </a:lnTo>
                <a:lnTo>
                  <a:pt x="1198" y="1969"/>
                </a:lnTo>
                <a:lnTo>
                  <a:pt x="1205" y="1977"/>
                </a:lnTo>
                <a:lnTo>
                  <a:pt x="1212" y="1985"/>
                </a:lnTo>
                <a:lnTo>
                  <a:pt x="1220" y="1991"/>
                </a:lnTo>
                <a:lnTo>
                  <a:pt x="1228" y="1997"/>
                </a:lnTo>
                <a:lnTo>
                  <a:pt x="1246" y="2007"/>
                </a:lnTo>
                <a:lnTo>
                  <a:pt x="1255" y="2011"/>
                </a:lnTo>
                <a:lnTo>
                  <a:pt x="1265" y="2013"/>
                </a:lnTo>
                <a:lnTo>
                  <a:pt x="1276" y="2017"/>
                </a:lnTo>
                <a:lnTo>
                  <a:pt x="1287" y="2019"/>
                </a:lnTo>
                <a:lnTo>
                  <a:pt x="1299" y="2019"/>
                </a:lnTo>
                <a:lnTo>
                  <a:pt x="1311" y="2019"/>
                </a:lnTo>
                <a:lnTo>
                  <a:pt x="1321" y="2019"/>
                </a:lnTo>
                <a:lnTo>
                  <a:pt x="1333" y="2017"/>
                </a:lnTo>
                <a:lnTo>
                  <a:pt x="1346" y="2015"/>
                </a:lnTo>
                <a:lnTo>
                  <a:pt x="1360" y="2011"/>
                </a:lnTo>
                <a:lnTo>
                  <a:pt x="1375" y="2007"/>
                </a:lnTo>
                <a:lnTo>
                  <a:pt x="1392" y="2003"/>
                </a:lnTo>
                <a:lnTo>
                  <a:pt x="1428" y="1989"/>
                </a:lnTo>
                <a:lnTo>
                  <a:pt x="1422" y="1789"/>
                </a:lnTo>
                <a:lnTo>
                  <a:pt x="1328" y="1795"/>
                </a:lnTo>
                <a:lnTo>
                  <a:pt x="1318" y="1795"/>
                </a:lnTo>
                <a:lnTo>
                  <a:pt x="1309" y="1793"/>
                </a:lnTo>
                <a:lnTo>
                  <a:pt x="1300" y="1789"/>
                </a:lnTo>
                <a:lnTo>
                  <a:pt x="1293" y="1785"/>
                </a:lnTo>
                <a:lnTo>
                  <a:pt x="1287" y="1777"/>
                </a:lnTo>
                <a:lnTo>
                  <a:pt x="1282" y="1771"/>
                </a:lnTo>
                <a:lnTo>
                  <a:pt x="1280" y="1765"/>
                </a:lnTo>
                <a:lnTo>
                  <a:pt x="1278" y="1761"/>
                </a:lnTo>
                <a:lnTo>
                  <a:pt x="1276" y="1755"/>
                </a:lnTo>
                <a:lnTo>
                  <a:pt x="1275" y="1749"/>
                </a:lnTo>
                <a:lnTo>
                  <a:pt x="1272" y="1737"/>
                </a:lnTo>
                <a:lnTo>
                  <a:pt x="1270" y="1721"/>
                </a:lnTo>
                <a:lnTo>
                  <a:pt x="1269" y="1703"/>
                </a:lnTo>
                <a:lnTo>
                  <a:pt x="1267" y="1681"/>
                </a:lnTo>
                <a:lnTo>
                  <a:pt x="1265" y="1627"/>
                </a:lnTo>
                <a:lnTo>
                  <a:pt x="1265" y="1598"/>
                </a:lnTo>
                <a:lnTo>
                  <a:pt x="1264" y="1564"/>
                </a:lnTo>
                <a:lnTo>
                  <a:pt x="1264" y="1058"/>
                </a:lnTo>
                <a:close/>
                <a:moveTo>
                  <a:pt x="430" y="1825"/>
                </a:moveTo>
                <a:lnTo>
                  <a:pt x="440" y="1849"/>
                </a:lnTo>
                <a:lnTo>
                  <a:pt x="450" y="1871"/>
                </a:lnTo>
                <a:lnTo>
                  <a:pt x="461" y="1891"/>
                </a:lnTo>
                <a:lnTo>
                  <a:pt x="467" y="1901"/>
                </a:lnTo>
                <a:lnTo>
                  <a:pt x="473" y="1911"/>
                </a:lnTo>
                <a:lnTo>
                  <a:pt x="485" y="1927"/>
                </a:lnTo>
                <a:lnTo>
                  <a:pt x="499" y="1943"/>
                </a:lnTo>
                <a:lnTo>
                  <a:pt x="513" y="1959"/>
                </a:lnTo>
                <a:lnTo>
                  <a:pt x="529" y="1971"/>
                </a:lnTo>
                <a:lnTo>
                  <a:pt x="545" y="1983"/>
                </a:lnTo>
                <a:lnTo>
                  <a:pt x="562" y="1993"/>
                </a:lnTo>
                <a:lnTo>
                  <a:pt x="580" y="2001"/>
                </a:lnTo>
                <a:lnTo>
                  <a:pt x="598" y="2007"/>
                </a:lnTo>
                <a:lnTo>
                  <a:pt x="618" y="2013"/>
                </a:lnTo>
                <a:lnTo>
                  <a:pt x="639" y="2017"/>
                </a:lnTo>
                <a:lnTo>
                  <a:pt x="660" y="2019"/>
                </a:lnTo>
                <a:lnTo>
                  <a:pt x="682" y="2019"/>
                </a:lnTo>
                <a:lnTo>
                  <a:pt x="705" y="2019"/>
                </a:lnTo>
                <a:lnTo>
                  <a:pt x="724" y="2015"/>
                </a:lnTo>
                <a:lnTo>
                  <a:pt x="732" y="2015"/>
                </a:lnTo>
                <a:lnTo>
                  <a:pt x="740" y="2011"/>
                </a:lnTo>
                <a:lnTo>
                  <a:pt x="747" y="2009"/>
                </a:lnTo>
                <a:lnTo>
                  <a:pt x="753" y="2005"/>
                </a:lnTo>
                <a:lnTo>
                  <a:pt x="855" y="2342"/>
                </a:lnTo>
                <a:lnTo>
                  <a:pt x="974" y="2231"/>
                </a:lnTo>
                <a:lnTo>
                  <a:pt x="877" y="1921"/>
                </a:lnTo>
                <a:lnTo>
                  <a:pt x="893" y="1897"/>
                </a:lnTo>
                <a:lnTo>
                  <a:pt x="901" y="1883"/>
                </a:lnTo>
                <a:lnTo>
                  <a:pt x="908" y="1871"/>
                </a:lnTo>
                <a:lnTo>
                  <a:pt x="915" y="1857"/>
                </a:lnTo>
                <a:lnTo>
                  <a:pt x="922" y="1841"/>
                </a:lnTo>
                <a:lnTo>
                  <a:pt x="928" y="1827"/>
                </a:lnTo>
                <a:lnTo>
                  <a:pt x="934" y="1811"/>
                </a:lnTo>
                <a:lnTo>
                  <a:pt x="940" y="1793"/>
                </a:lnTo>
                <a:lnTo>
                  <a:pt x="946" y="1777"/>
                </a:lnTo>
                <a:lnTo>
                  <a:pt x="956" y="1741"/>
                </a:lnTo>
                <a:lnTo>
                  <a:pt x="961" y="1721"/>
                </a:lnTo>
                <a:lnTo>
                  <a:pt x="965" y="1701"/>
                </a:lnTo>
                <a:lnTo>
                  <a:pt x="969" y="1681"/>
                </a:lnTo>
                <a:lnTo>
                  <a:pt x="973" y="1661"/>
                </a:lnTo>
                <a:lnTo>
                  <a:pt x="976" y="1639"/>
                </a:lnTo>
                <a:lnTo>
                  <a:pt x="980" y="1615"/>
                </a:lnTo>
                <a:lnTo>
                  <a:pt x="983" y="1594"/>
                </a:lnTo>
                <a:lnTo>
                  <a:pt x="986" y="1570"/>
                </a:lnTo>
                <a:lnTo>
                  <a:pt x="991" y="1518"/>
                </a:lnTo>
                <a:lnTo>
                  <a:pt x="995" y="1464"/>
                </a:lnTo>
                <a:lnTo>
                  <a:pt x="998" y="1406"/>
                </a:lnTo>
                <a:lnTo>
                  <a:pt x="1000" y="1376"/>
                </a:lnTo>
                <a:lnTo>
                  <a:pt x="1001" y="1346"/>
                </a:lnTo>
                <a:lnTo>
                  <a:pt x="1002" y="1282"/>
                </a:lnTo>
                <a:lnTo>
                  <a:pt x="1003" y="1214"/>
                </a:lnTo>
                <a:lnTo>
                  <a:pt x="1002" y="1162"/>
                </a:lnTo>
                <a:lnTo>
                  <a:pt x="1001" y="1112"/>
                </a:lnTo>
                <a:lnTo>
                  <a:pt x="1001" y="1088"/>
                </a:lnTo>
                <a:lnTo>
                  <a:pt x="1000" y="1064"/>
                </a:lnTo>
                <a:lnTo>
                  <a:pt x="998" y="1018"/>
                </a:lnTo>
                <a:lnTo>
                  <a:pt x="996" y="974"/>
                </a:lnTo>
                <a:lnTo>
                  <a:pt x="993" y="931"/>
                </a:lnTo>
                <a:lnTo>
                  <a:pt x="991" y="911"/>
                </a:lnTo>
                <a:lnTo>
                  <a:pt x="989" y="891"/>
                </a:lnTo>
                <a:lnTo>
                  <a:pt x="985" y="851"/>
                </a:lnTo>
                <a:lnTo>
                  <a:pt x="980" y="813"/>
                </a:lnTo>
                <a:lnTo>
                  <a:pt x="975" y="777"/>
                </a:lnTo>
                <a:lnTo>
                  <a:pt x="969" y="741"/>
                </a:lnTo>
                <a:lnTo>
                  <a:pt x="962" y="709"/>
                </a:lnTo>
                <a:lnTo>
                  <a:pt x="955" y="679"/>
                </a:lnTo>
                <a:lnTo>
                  <a:pt x="948" y="649"/>
                </a:lnTo>
                <a:lnTo>
                  <a:pt x="940" y="621"/>
                </a:lnTo>
                <a:lnTo>
                  <a:pt x="931" y="595"/>
                </a:lnTo>
                <a:lnTo>
                  <a:pt x="922" y="571"/>
                </a:lnTo>
                <a:lnTo>
                  <a:pt x="912" y="547"/>
                </a:lnTo>
                <a:lnTo>
                  <a:pt x="901" y="527"/>
                </a:lnTo>
                <a:lnTo>
                  <a:pt x="889" y="507"/>
                </a:lnTo>
                <a:lnTo>
                  <a:pt x="883" y="497"/>
                </a:lnTo>
                <a:lnTo>
                  <a:pt x="876" y="489"/>
                </a:lnTo>
                <a:lnTo>
                  <a:pt x="870" y="479"/>
                </a:lnTo>
                <a:lnTo>
                  <a:pt x="863" y="471"/>
                </a:lnTo>
                <a:lnTo>
                  <a:pt x="848" y="457"/>
                </a:lnTo>
                <a:lnTo>
                  <a:pt x="833" y="443"/>
                </a:lnTo>
                <a:lnTo>
                  <a:pt x="817" y="431"/>
                </a:lnTo>
                <a:lnTo>
                  <a:pt x="801" y="421"/>
                </a:lnTo>
                <a:lnTo>
                  <a:pt x="783" y="413"/>
                </a:lnTo>
                <a:lnTo>
                  <a:pt x="764" y="405"/>
                </a:lnTo>
                <a:lnTo>
                  <a:pt x="745" y="399"/>
                </a:lnTo>
                <a:lnTo>
                  <a:pt x="725" y="395"/>
                </a:lnTo>
                <a:lnTo>
                  <a:pt x="704" y="393"/>
                </a:lnTo>
                <a:lnTo>
                  <a:pt x="682" y="393"/>
                </a:lnTo>
                <a:lnTo>
                  <a:pt x="661" y="393"/>
                </a:lnTo>
                <a:lnTo>
                  <a:pt x="640" y="395"/>
                </a:lnTo>
                <a:lnTo>
                  <a:pt x="619" y="399"/>
                </a:lnTo>
                <a:lnTo>
                  <a:pt x="599" y="405"/>
                </a:lnTo>
                <a:lnTo>
                  <a:pt x="581" y="413"/>
                </a:lnTo>
                <a:lnTo>
                  <a:pt x="563" y="421"/>
                </a:lnTo>
                <a:lnTo>
                  <a:pt x="555" y="425"/>
                </a:lnTo>
                <a:lnTo>
                  <a:pt x="546" y="431"/>
                </a:lnTo>
                <a:lnTo>
                  <a:pt x="538" y="437"/>
                </a:lnTo>
                <a:lnTo>
                  <a:pt x="530" y="443"/>
                </a:lnTo>
                <a:lnTo>
                  <a:pt x="522" y="449"/>
                </a:lnTo>
                <a:lnTo>
                  <a:pt x="515" y="457"/>
                </a:lnTo>
                <a:lnTo>
                  <a:pt x="501" y="471"/>
                </a:lnTo>
                <a:lnTo>
                  <a:pt x="487" y="489"/>
                </a:lnTo>
                <a:lnTo>
                  <a:pt x="474" y="507"/>
                </a:lnTo>
                <a:lnTo>
                  <a:pt x="462" y="527"/>
                </a:lnTo>
                <a:lnTo>
                  <a:pt x="451" y="547"/>
                </a:lnTo>
                <a:lnTo>
                  <a:pt x="441" y="571"/>
                </a:lnTo>
                <a:lnTo>
                  <a:pt x="431" y="595"/>
                </a:lnTo>
                <a:lnTo>
                  <a:pt x="423" y="621"/>
                </a:lnTo>
                <a:lnTo>
                  <a:pt x="415" y="649"/>
                </a:lnTo>
                <a:lnTo>
                  <a:pt x="407" y="679"/>
                </a:lnTo>
                <a:lnTo>
                  <a:pt x="400" y="711"/>
                </a:lnTo>
                <a:lnTo>
                  <a:pt x="394" y="743"/>
                </a:lnTo>
                <a:lnTo>
                  <a:pt x="388" y="777"/>
                </a:lnTo>
                <a:lnTo>
                  <a:pt x="385" y="795"/>
                </a:lnTo>
                <a:lnTo>
                  <a:pt x="383" y="815"/>
                </a:lnTo>
                <a:lnTo>
                  <a:pt x="378" y="853"/>
                </a:lnTo>
                <a:lnTo>
                  <a:pt x="374" y="891"/>
                </a:lnTo>
                <a:lnTo>
                  <a:pt x="370" y="933"/>
                </a:lnTo>
                <a:lnTo>
                  <a:pt x="367" y="976"/>
                </a:lnTo>
                <a:lnTo>
                  <a:pt x="364" y="1020"/>
                </a:lnTo>
                <a:lnTo>
                  <a:pt x="362" y="1066"/>
                </a:lnTo>
                <a:lnTo>
                  <a:pt x="361" y="1114"/>
                </a:lnTo>
                <a:lnTo>
                  <a:pt x="361" y="1140"/>
                </a:lnTo>
                <a:lnTo>
                  <a:pt x="360" y="1164"/>
                </a:lnTo>
                <a:lnTo>
                  <a:pt x="360" y="1216"/>
                </a:lnTo>
                <a:lnTo>
                  <a:pt x="360" y="1268"/>
                </a:lnTo>
                <a:lnTo>
                  <a:pt x="361" y="1318"/>
                </a:lnTo>
                <a:lnTo>
                  <a:pt x="362" y="1364"/>
                </a:lnTo>
                <a:lnTo>
                  <a:pt x="364" y="1410"/>
                </a:lnTo>
                <a:lnTo>
                  <a:pt x="367" y="1456"/>
                </a:lnTo>
                <a:lnTo>
                  <a:pt x="370" y="1498"/>
                </a:lnTo>
                <a:lnTo>
                  <a:pt x="373" y="1538"/>
                </a:lnTo>
                <a:lnTo>
                  <a:pt x="378" y="1578"/>
                </a:lnTo>
                <a:lnTo>
                  <a:pt x="382" y="1613"/>
                </a:lnTo>
                <a:lnTo>
                  <a:pt x="387" y="1649"/>
                </a:lnTo>
                <a:lnTo>
                  <a:pt x="393" y="1683"/>
                </a:lnTo>
                <a:lnTo>
                  <a:pt x="399" y="1715"/>
                </a:lnTo>
                <a:lnTo>
                  <a:pt x="406" y="1745"/>
                </a:lnTo>
                <a:lnTo>
                  <a:pt x="410" y="1759"/>
                </a:lnTo>
                <a:lnTo>
                  <a:pt x="414" y="1775"/>
                </a:lnTo>
                <a:lnTo>
                  <a:pt x="422" y="1801"/>
                </a:lnTo>
                <a:lnTo>
                  <a:pt x="430" y="1825"/>
                </a:lnTo>
                <a:close/>
                <a:moveTo>
                  <a:pt x="0" y="409"/>
                </a:moveTo>
                <a:lnTo>
                  <a:pt x="205" y="0"/>
                </a:lnTo>
                <a:lnTo>
                  <a:pt x="1000" y="0"/>
                </a:lnTo>
                <a:lnTo>
                  <a:pt x="1796" y="0"/>
                </a:lnTo>
                <a:lnTo>
                  <a:pt x="1796" y="1072"/>
                </a:lnTo>
                <a:lnTo>
                  <a:pt x="1796" y="2147"/>
                </a:lnTo>
                <a:lnTo>
                  <a:pt x="1591" y="2556"/>
                </a:lnTo>
                <a:lnTo>
                  <a:pt x="795" y="2556"/>
                </a:lnTo>
                <a:lnTo>
                  <a:pt x="0" y="2556"/>
                </a:lnTo>
                <a:lnTo>
                  <a:pt x="0" y="1482"/>
                </a:lnTo>
                <a:lnTo>
                  <a:pt x="0" y="409"/>
                </a:lnTo>
                <a:close/>
                <a:moveTo>
                  <a:pt x="682" y="1795"/>
                </a:moveTo>
                <a:lnTo>
                  <a:pt x="669" y="1795"/>
                </a:lnTo>
                <a:lnTo>
                  <a:pt x="656" y="1793"/>
                </a:lnTo>
                <a:lnTo>
                  <a:pt x="643" y="1791"/>
                </a:lnTo>
                <a:lnTo>
                  <a:pt x="631" y="1787"/>
                </a:lnTo>
                <a:lnTo>
                  <a:pt x="619" y="1783"/>
                </a:lnTo>
                <a:lnTo>
                  <a:pt x="608" y="1777"/>
                </a:lnTo>
                <a:lnTo>
                  <a:pt x="598" y="1771"/>
                </a:lnTo>
                <a:lnTo>
                  <a:pt x="589" y="1763"/>
                </a:lnTo>
                <a:lnTo>
                  <a:pt x="584" y="1759"/>
                </a:lnTo>
                <a:lnTo>
                  <a:pt x="580" y="1753"/>
                </a:lnTo>
                <a:lnTo>
                  <a:pt x="571" y="1743"/>
                </a:lnTo>
                <a:lnTo>
                  <a:pt x="563" y="1733"/>
                </a:lnTo>
                <a:lnTo>
                  <a:pt x="556" y="1721"/>
                </a:lnTo>
                <a:lnTo>
                  <a:pt x="552" y="1715"/>
                </a:lnTo>
                <a:lnTo>
                  <a:pt x="549" y="1707"/>
                </a:lnTo>
                <a:lnTo>
                  <a:pt x="542" y="1693"/>
                </a:lnTo>
                <a:lnTo>
                  <a:pt x="537" y="1679"/>
                </a:lnTo>
                <a:lnTo>
                  <a:pt x="532" y="1663"/>
                </a:lnTo>
                <a:lnTo>
                  <a:pt x="527" y="1645"/>
                </a:lnTo>
                <a:lnTo>
                  <a:pt x="522" y="1625"/>
                </a:lnTo>
                <a:lnTo>
                  <a:pt x="518" y="1605"/>
                </a:lnTo>
                <a:lnTo>
                  <a:pt x="514" y="1584"/>
                </a:lnTo>
                <a:lnTo>
                  <a:pt x="511" y="1562"/>
                </a:lnTo>
                <a:lnTo>
                  <a:pt x="508" y="1536"/>
                </a:lnTo>
                <a:lnTo>
                  <a:pt x="505" y="1510"/>
                </a:lnTo>
                <a:lnTo>
                  <a:pt x="502" y="1484"/>
                </a:lnTo>
                <a:lnTo>
                  <a:pt x="500" y="1454"/>
                </a:lnTo>
                <a:lnTo>
                  <a:pt x="498" y="1424"/>
                </a:lnTo>
                <a:lnTo>
                  <a:pt x="496" y="1392"/>
                </a:lnTo>
                <a:lnTo>
                  <a:pt x="495" y="1360"/>
                </a:lnTo>
                <a:lnTo>
                  <a:pt x="494" y="1326"/>
                </a:lnTo>
                <a:lnTo>
                  <a:pt x="493" y="1290"/>
                </a:lnTo>
                <a:lnTo>
                  <a:pt x="493" y="1252"/>
                </a:lnTo>
                <a:lnTo>
                  <a:pt x="492" y="1214"/>
                </a:lnTo>
                <a:lnTo>
                  <a:pt x="493" y="1176"/>
                </a:lnTo>
                <a:lnTo>
                  <a:pt x="493" y="1138"/>
                </a:lnTo>
                <a:lnTo>
                  <a:pt x="494" y="1102"/>
                </a:lnTo>
                <a:lnTo>
                  <a:pt x="495" y="1068"/>
                </a:lnTo>
                <a:lnTo>
                  <a:pt x="496" y="1034"/>
                </a:lnTo>
                <a:lnTo>
                  <a:pt x="498" y="1004"/>
                </a:lnTo>
                <a:lnTo>
                  <a:pt x="500" y="972"/>
                </a:lnTo>
                <a:lnTo>
                  <a:pt x="502" y="945"/>
                </a:lnTo>
                <a:lnTo>
                  <a:pt x="505" y="917"/>
                </a:lnTo>
                <a:lnTo>
                  <a:pt x="508" y="889"/>
                </a:lnTo>
                <a:lnTo>
                  <a:pt x="511" y="865"/>
                </a:lnTo>
                <a:lnTo>
                  <a:pt x="515" y="841"/>
                </a:lnTo>
                <a:lnTo>
                  <a:pt x="519" y="819"/>
                </a:lnTo>
                <a:lnTo>
                  <a:pt x="523" y="797"/>
                </a:lnTo>
                <a:lnTo>
                  <a:pt x="528" y="777"/>
                </a:lnTo>
                <a:lnTo>
                  <a:pt x="533" y="759"/>
                </a:lnTo>
                <a:lnTo>
                  <a:pt x="538" y="741"/>
                </a:lnTo>
                <a:lnTo>
                  <a:pt x="544" y="725"/>
                </a:lnTo>
                <a:lnTo>
                  <a:pt x="550" y="711"/>
                </a:lnTo>
                <a:lnTo>
                  <a:pt x="557" y="697"/>
                </a:lnTo>
                <a:lnTo>
                  <a:pt x="565" y="683"/>
                </a:lnTo>
                <a:lnTo>
                  <a:pt x="573" y="671"/>
                </a:lnTo>
                <a:lnTo>
                  <a:pt x="577" y="667"/>
                </a:lnTo>
                <a:lnTo>
                  <a:pt x="581" y="661"/>
                </a:lnTo>
                <a:lnTo>
                  <a:pt x="590" y="651"/>
                </a:lnTo>
                <a:lnTo>
                  <a:pt x="600" y="643"/>
                </a:lnTo>
                <a:lnTo>
                  <a:pt x="610" y="637"/>
                </a:lnTo>
                <a:lnTo>
                  <a:pt x="620" y="629"/>
                </a:lnTo>
                <a:lnTo>
                  <a:pt x="631" y="625"/>
                </a:lnTo>
                <a:lnTo>
                  <a:pt x="644" y="621"/>
                </a:lnTo>
                <a:lnTo>
                  <a:pt x="656" y="619"/>
                </a:lnTo>
                <a:lnTo>
                  <a:pt x="669" y="617"/>
                </a:lnTo>
                <a:lnTo>
                  <a:pt x="682" y="617"/>
                </a:lnTo>
                <a:lnTo>
                  <a:pt x="696" y="617"/>
                </a:lnTo>
                <a:lnTo>
                  <a:pt x="708" y="619"/>
                </a:lnTo>
                <a:lnTo>
                  <a:pt x="715" y="619"/>
                </a:lnTo>
                <a:lnTo>
                  <a:pt x="721" y="621"/>
                </a:lnTo>
                <a:lnTo>
                  <a:pt x="732" y="625"/>
                </a:lnTo>
                <a:lnTo>
                  <a:pt x="743" y="629"/>
                </a:lnTo>
                <a:lnTo>
                  <a:pt x="754" y="637"/>
                </a:lnTo>
                <a:lnTo>
                  <a:pt x="759" y="639"/>
                </a:lnTo>
                <a:lnTo>
                  <a:pt x="764" y="643"/>
                </a:lnTo>
                <a:lnTo>
                  <a:pt x="773" y="651"/>
                </a:lnTo>
                <a:lnTo>
                  <a:pt x="782" y="661"/>
                </a:lnTo>
                <a:lnTo>
                  <a:pt x="791" y="671"/>
                </a:lnTo>
                <a:lnTo>
                  <a:pt x="799" y="683"/>
                </a:lnTo>
                <a:lnTo>
                  <a:pt x="806" y="697"/>
                </a:lnTo>
                <a:lnTo>
                  <a:pt x="813" y="711"/>
                </a:lnTo>
                <a:lnTo>
                  <a:pt x="819" y="725"/>
                </a:lnTo>
                <a:lnTo>
                  <a:pt x="825" y="741"/>
                </a:lnTo>
                <a:lnTo>
                  <a:pt x="830" y="759"/>
                </a:lnTo>
                <a:lnTo>
                  <a:pt x="835" y="777"/>
                </a:lnTo>
                <a:lnTo>
                  <a:pt x="839" y="797"/>
                </a:lnTo>
                <a:lnTo>
                  <a:pt x="844" y="819"/>
                </a:lnTo>
                <a:lnTo>
                  <a:pt x="847" y="841"/>
                </a:lnTo>
                <a:lnTo>
                  <a:pt x="854" y="891"/>
                </a:lnTo>
                <a:lnTo>
                  <a:pt x="860" y="945"/>
                </a:lnTo>
                <a:lnTo>
                  <a:pt x="862" y="974"/>
                </a:lnTo>
                <a:lnTo>
                  <a:pt x="864" y="1004"/>
                </a:lnTo>
                <a:lnTo>
                  <a:pt x="868" y="1070"/>
                </a:lnTo>
                <a:lnTo>
                  <a:pt x="869" y="1140"/>
                </a:lnTo>
                <a:lnTo>
                  <a:pt x="870" y="1178"/>
                </a:lnTo>
                <a:lnTo>
                  <a:pt x="870" y="1216"/>
                </a:lnTo>
                <a:lnTo>
                  <a:pt x="870" y="1292"/>
                </a:lnTo>
                <a:lnTo>
                  <a:pt x="868" y="1362"/>
                </a:lnTo>
                <a:lnTo>
                  <a:pt x="867" y="1380"/>
                </a:lnTo>
                <a:lnTo>
                  <a:pt x="866" y="1396"/>
                </a:lnTo>
                <a:lnTo>
                  <a:pt x="865" y="1428"/>
                </a:lnTo>
                <a:lnTo>
                  <a:pt x="860" y="1486"/>
                </a:lnTo>
                <a:lnTo>
                  <a:pt x="855" y="1540"/>
                </a:lnTo>
                <a:lnTo>
                  <a:pt x="852" y="1564"/>
                </a:lnTo>
                <a:lnTo>
                  <a:pt x="848" y="1588"/>
                </a:lnTo>
                <a:lnTo>
                  <a:pt x="844" y="1609"/>
                </a:lnTo>
                <a:lnTo>
                  <a:pt x="840" y="1629"/>
                </a:lnTo>
                <a:lnTo>
                  <a:pt x="836" y="1647"/>
                </a:lnTo>
                <a:lnTo>
                  <a:pt x="831" y="1665"/>
                </a:lnTo>
                <a:lnTo>
                  <a:pt x="826" y="1681"/>
                </a:lnTo>
                <a:lnTo>
                  <a:pt x="820" y="1695"/>
                </a:lnTo>
                <a:lnTo>
                  <a:pt x="814" y="1709"/>
                </a:lnTo>
                <a:lnTo>
                  <a:pt x="807" y="1723"/>
                </a:lnTo>
                <a:lnTo>
                  <a:pt x="800" y="1733"/>
                </a:lnTo>
                <a:lnTo>
                  <a:pt x="792" y="1745"/>
                </a:lnTo>
                <a:lnTo>
                  <a:pt x="784" y="1755"/>
                </a:lnTo>
                <a:lnTo>
                  <a:pt x="775" y="1763"/>
                </a:lnTo>
                <a:lnTo>
                  <a:pt x="765" y="1771"/>
                </a:lnTo>
                <a:lnTo>
                  <a:pt x="755" y="1777"/>
                </a:lnTo>
                <a:lnTo>
                  <a:pt x="744" y="1783"/>
                </a:lnTo>
                <a:lnTo>
                  <a:pt x="733" y="1787"/>
                </a:lnTo>
                <a:lnTo>
                  <a:pt x="721" y="1791"/>
                </a:lnTo>
                <a:lnTo>
                  <a:pt x="709" y="1793"/>
                </a:lnTo>
                <a:lnTo>
                  <a:pt x="696" y="1795"/>
                </a:lnTo>
                <a:lnTo>
                  <a:pt x="682" y="1795"/>
                </a:lnTo>
                <a:close/>
                <a:moveTo>
                  <a:pt x="2555" y="1394"/>
                </a:moveTo>
                <a:lnTo>
                  <a:pt x="2555" y="1168"/>
                </a:lnTo>
                <a:lnTo>
                  <a:pt x="2780" y="1168"/>
                </a:lnTo>
                <a:lnTo>
                  <a:pt x="2780" y="1969"/>
                </a:lnTo>
                <a:lnTo>
                  <a:pt x="2771" y="1973"/>
                </a:lnTo>
                <a:lnTo>
                  <a:pt x="2761" y="1977"/>
                </a:lnTo>
                <a:lnTo>
                  <a:pt x="2747" y="1983"/>
                </a:lnTo>
                <a:lnTo>
                  <a:pt x="2732" y="1987"/>
                </a:lnTo>
                <a:lnTo>
                  <a:pt x="2696" y="1995"/>
                </a:lnTo>
                <a:lnTo>
                  <a:pt x="2652" y="2005"/>
                </a:lnTo>
                <a:lnTo>
                  <a:pt x="2608" y="2013"/>
                </a:lnTo>
                <a:lnTo>
                  <a:pt x="2571" y="2017"/>
                </a:lnTo>
                <a:lnTo>
                  <a:pt x="2540" y="2021"/>
                </a:lnTo>
                <a:lnTo>
                  <a:pt x="2527" y="2023"/>
                </a:lnTo>
                <a:lnTo>
                  <a:pt x="2515" y="2023"/>
                </a:lnTo>
                <a:lnTo>
                  <a:pt x="2493" y="2021"/>
                </a:lnTo>
                <a:lnTo>
                  <a:pt x="2472" y="2019"/>
                </a:lnTo>
                <a:lnTo>
                  <a:pt x="2452" y="2015"/>
                </a:lnTo>
                <a:lnTo>
                  <a:pt x="2433" y="2011"/>
                </a:lnTo>
                <a:lnTo>
                  <a:pt x="2414" y="2003"/>
                </a:lnTo>
                <a:lnTo>
                  <a:pt x="2396" y="1995"/>
                </a:lnTo>
                <a:lnTo>
                  <a:pt x="2380" y="1985"/>
                </a:lnTo>
                <a:lnTo>
                  <a:pt x="2364" y="1973"/>
                </a:lnTo>
                <a:lnTo>
                  <a:pt x="2349" y="1959"/>
                </a:lnTo>
                <a:lnTo>
                  <a:pt x="2334" y="1945"/>
                </a:lnTo>
                <a:lnTo>
                  <a:pt x="2328" y="1937"/>
                </a:lnTo>
                <a:lnTo>
                  <a:pt x="2320" y="1929"/>
                </a:lnTo>
                <a:lnTo>
                  <a:pt x="2314" y="1921"/>
                </a:lnTo>
                <a:lnTo>
                  <a:pt x="2308" y="1911"/>
                </a:lnTo>
                <a:lnTo>
                  <a:pt x="2302" y="1901"/>
                </a:lnTo>
                <a:lnTo>
                  <a:pt x="2296" y="1891"/>
                </a:lnTo>
                <a:lnTo>
                  <a:pt x="2291" y="1881"/>
                </a:lnTo>
                <a:lnTo>
                  <a:pt x="2285" y="1871"/>
                </a:lnTo>
                <a:lnTo>
                  <a:pt x="2280" y="1859"/>
                </a:lnTo>
                <a:lnTo>
                  <a:pt x="2276" y="1849"/>
                </a:lnTo>
                <a:lnTo>
                  <a:pt x="2267" y="1825"/>
                </a:lnTo>
                <a:lnTo>
                  <a:pt x="2258" y="1799"/>
                </a:lnTo>
                <a:lnTo>
                  <a:pt x="2251" y="1771"/>
                </a:lnTo>
                <a:lnTo>
                  <a:pt x="2244" y="1743"/>
                </a:lnTo>
                <a:lnTo>
                  <a:pt x="2237" y="1711"/>
                </a:lnTo>
                <a:lnTo>
                  <a:pt x="2231" y="1679"/>
                </a:lnTo>
                <a:lnTo>
                  <a:pt x="2225" y="1645"/>
                </a:lnTo>
                <a:lnTo>
                  <a:pt x="2220" y="1609"/>
                </a:lnTo>
                <a:lnTo>
                  <a:pt x="2216" y="1572"/>
                </a:lnTo>
                <a:lnTo>
                  <a:pt x="2212" y="1532"/>
                </a:lnTo>
                <a:lnTo>
                  <a:pt x="2208" y="1490"/>
                </a:lnTo>
                <a:lnTo>
                  <a:pt x="2205" y="1448"/>
                </a:lnTo>
                <a:lnTo>
                  <a:pt x="2203" y="1402"/>
                </a:lnTo>
                <a:lnTo>
                  <a:pt x="2201" y="1356"/>
                </a:lnTo>
                <a:lnTo>
                  <a:pt x="2200" y="1308"/>
                </a:lnTo>
                <a:lnTo>
                  <a:pt x="2199" y="1258"/>
                </a:lnTo>
                <a:lnTo>
                  <a:pt x="2199" y="1206"/>
                </a:lnTo>
                <a:lnTo>
                  <a:pt x="2199" y="1154"/>
                </a:lnTo>
                <a:lnTo>
                  <a:pt x="2200" y="1104"/>
                </a:lnTo>
                <a:lnTo>
                  <a:pt x="2201" y="1054"/>
                </a:lnTo>
                <a:lnTo>
                  <a:pt x="2203" y="1008"/>
                </a:lnTo>
                <a:lnTo>
                  <a:pt x="2205" y="964"/>
                </a:lnTo>
                <a:lnTo>
                  <a:pt x="2208" y="921"/>
                </a:lnTo>
                <a:lnTo>
                  <a:pt x="2212" y="879"/>
                </a:lnTo>
                <a:lnTo>
                  <a:pt x="2216" y="841"/>
                </a:lnTo>
                <a:lnTo>
                  <a:pt x="2221" y="803"/>
                </a:lnTo>
                <a:lnTo>
                  <a:pt x="2223" y="785"/>
                </a:lnTo>
                <a:lnTo>
                  <a:pt x="2226" y="767"/>
                </a:lnTo>
                <a:lnTo>
                  <a:pt x="2231" y="733"/>
                </a:lnTo>
                <a:lnTo>
                  <a:pt x="2238" y="701"/>
                </a:lnTo>
                <a:lnTo>
                  <a:pt x="2244" y="669"/>
                </a:lnTo>
                <a:lnTo>
                  <a:pt x="2252" y="641"/>
                </a:lnTo>
                <a:lnTo>
                  <a:pt x="2259" y="615"/>
                </a:lnTo>
                <a:lnTo>
                  <a:pt x="2268" y="589"/>
                </a:lnTo>
                <a:lnTo>
                  <a:pt x="2277" y="565"/>
                </a:lnTo>
                <a:lnTo>
                  <a:pt x="2287" y="543"/>
                </a:lnTo>
                <a:lnTo>
                  <a:pt x="2298" y="523"/>
                </a:lnTo>
                <a:lnTo>
                  <a:pt x="2309" y="505"/>
                </a:lnTo>
                <a:lnTo>
                  <a:pt x="2322" y="487"/>
                </a:lnTo>
                <a:lnTo>
                  <a:pt x="2336" y="471"/>
                </a:lnTo>
                <a:lnTo>
                  <a:pt x="2350" y="457"/>
                </a:lnTo>
                <a:lnTo>
                  <a:pt x="2364" y="445"/>
                </a:lnTo>
                <a:lnTo>
                  <a:pt x="2380" y="433"/>
                </a:lnTo>
                <a:lnTo>
                  <a:pt x="2396" y="423"/>
                </a:lnTo>
                <a:lnTo>
                  <a:pt x="2413" y="415"/>
                </a:lnTo>
                <a:lnTo>
                  <a:pt x="2431" y="407"/>
                </a:lnTo>
                <a:lnTo>
                  <a:pt x="2450" y="403"/>
                </a:lnTo>
                <a:lnTo>
                  <a:pt x="2469" y="399"/>
                </a:lnTo>
                <a:lnTo>
                  <a:pt x="2490" y="397"/>
                </a:lnTo>
                <a:lnTo>
                  <a:pt x="2511" y="395"/>
                </a:lnTo>
                <a:lnTo>
                  <a:pt x="2537" y="397"/>
                </a:lnTo>
                <a:lnTo>
                  <a:pt x="2563" y="399"/>
                </a:lnTo>
                <a:lnTo>
                  <a:pt x="2590" y="403"/>
                </a:lnTo>
                <a:lnTo>
                  <a:pt x="2618" y="407"/>
                </a:lnTo>
                <a:lnTo>
                  <a:pt x="2647" y="413"/>
                </a:lnTo>
                <a:lnTo>
                  <a:pt x="2677" y="421"/>
                </a:lnTo>
                <a:lnTo>
                  <a:pt x="2708" y="431"/>
                </a:lnTo>
                <a:lnTo>
                  <a:pt x="2739" y="441"/>
                </a:lnTo>
                <a:lnTo>
                  <a:pt x="2780" y="457"/>
                </a:lnTo>
                <a:lnTo>
                  <a:pt x="2776" y="661"/>
                </a:lnTo>
                <a:lnTo>
                  <a:pt x="2740" y="651"/>
                </a:lnTo>
                <a:lnTo>
                  <a:pt x="2707" y="645"/>
                </a:lnTo>
                <a:lnTo>
                  <a:pt x="2674" y="639"/>
                </a:lnTo>
                <a:lnTo>
                  <a:pt x="2642" y="633"/>
                </a:lnTo>
                <a:lnTo>
                  <a:pt x="2612" y="629"/>
                </a:lnTo>
                <a:lnTo>
                  <a:pt x="2582" y="627"/>
                </a:lnTo>
                <a:lnTo>
                  <a:pt x="2553" y="625"/>
                </a:lnTo>
                <a:lnTo>
                  <a:pt x="2525" y="623"/>
                </a:lnTo>
                <a:lnTo>
                  <a:pt x="2511" y="625"/>
                </a:lnTo>
                <a:lnTo>
                  <a:pt x="2498" y="625"/>
                </a:lnTo>
                <a:lnTo>
                  <a:pt x="2486" y="629"/>
                </a:lnTo>
                <a:lnTo>
                  <a:pt x="2474" y="631"/>
                </a:lnTo>
                <a:lnTo>
                  <a:pt x="2462" y="635"/>
                </a:lnTo>
                <a:lnTo>
                  <a:pt x="2451" y="641"/>
                </a:lnTo>
                <a:lnTo>
                  <a:pt x="2441" y="647"/>
                </a:lnTo>
                <a:lnTo>
                  <a:pt x="2431" y="655"/>
                </a:lnTo>
                <a:lnTo>
                  <a:pt x="2422" y="663"/>
                </a:lnTo>
                <a:lnTo>
                  <a:pt x="2413" y="673"/>
                </a:lnTo>
                <a:lnTo>
                  <a:pt x="2405" y="683"/>
                </a:lnTo>
                <a:lnTo>
                  <a:pt x="2398" y="693"/>
                </a:lnTo>
                <a:lnTo>
                  <a:pt x="2391" y="705"/>
                </a:lnTo>
                <a:lnTo>
                  <a:pt x="2384" y="719"/>
                </a:lnTo>
                <a:lnTo>
                  <a:pt x="2378" y="733"/>
                </a:lnTo>
                <a:lnTo>
                  <a:pt x="2373" y="749"/>
                </a:lnTo>
                <a:lnTo>
                  <a:pt x="2368" y="765"/>
                </a:lnTo>
                <a:lnTo>
                  <a:pt x="2363" y="783"/>
                </a:lnTo>
                <a:lnTo>
                  <a:pt x="2359" y="803"/>
                </a:lnTo>
                <a:lnTo>
                  <a:pt x="2355" y="823"/>
                </a:lnTo>
                <a:lnTo>
                  <a:pt x="2351" y="847"/>
                </a:lnTo>
                <a:lnTo>
                  <a:pt x="2348" y="871"/>
                </a:lnTo>
                <a:lnTo>
                  <a:pt x="2345" y="897"/>
                </a:lnTo>
                <a:lnTo>
                  <a:pt x="2342" y="925"/>
                </a:lnTo>
                <a:lnTo>
                  <a:pt x="2340" y="955"/>
                </a:lnTo>
                <a:lnTo>
                  <a:pt x="2338" y="986"/>
                </a:lnTo>
                <a:lnTo>
                  <a:pt x="2335" y="1054"/>
                </a:lnTo>
                <a:lnTo>
                  <a:pt x="2333" y="1128"/>
                </a:lnTo>
                <a:lnTo>
                  <a:pt x="2332" y="1166"/>
                </a:lnTo>
                <a:lnTo>
                  <a:pt x="2332" y="1208"/>
                </a:lnTo>
                <a:lnTo>
                  <a:pt x="2333" y="1288"/>
                </a:lnTo>
                <a:lnTo>
                  <a:pt x="2335" y="1364"/>
                </a:lnTo>
                <a:lnTo>
                  <a:pt x="2336" y="1398"/>
                </a:lnTo>
                <a:lnTo>
                  <a:pt x="2338" y="1432"/>
                </a:lnTo>
                <a:lnTo>
                  <a:pt x="2339" y="1462"/>
                </a:lnTo>
                <a:lnTo>
                  <a:pt x="2342" y="1492"/>
                </a:lnTo>
                <a:lnTo>
                  <a:pt x="2344" y="1520"/>
                </a:lnTo>
                <a:lnTo>
                  <a:pt x="2347" y="1548"/>
                </a:lnTo>
                <a:lnTo>
                  <a:pt x="2354" y="1596"/>
                </a:lnTo>
                <a:lnTo>
                  <a:pt x="2357" y="1617"/>
                </a:lnTo>
                <a:lnTo>
                  <a:pt x="2361" y="1637"/>
                </a:lnTo>
                <a:lnTo>
                  <a:pt x="2366" y="1655"/>
                </a:lnTo>
                <a:lnTo>
                  <a:pt x="2370" y="1673"/>
                </a:lnTo>
                <a:lnTo>
                  <a:pt x="2375" y="1687"/>
                </a:lnTo>
                <a:lnTo>
                  <a:pt x="2381" y="1703"/>
                </a:lnTo>
                <a:lnTo>
                  <a:pt x="2388" y="1715"/>
                </a:lnTo>
                <a:lnTo>
                  <a:pt x="2395" y="1727"/>
                </a:lnTo>
                <a:lnTo>
                  <a:pt x="2402" y="1739"/>
                </a:lnTo>
                <a:lnTo>
                  <a:pt x="2411" y="1749"/>
                </a:lnTo>
                <a:lnTo>
                  <a:pt x="2419" y="1759"/>
                </a:lnTo>
                <a:lnTo>
                  <a:pt x="2429" y="1767"/>
                </a:lnTo>
                <a:lnTo>
                  <a:pt x="2439" y="1775"/>
                </a:lnTo>
                <a:lnTo>
                  <a:pt x="2450" y="1781"/>
                </a:lnTo>
                <a:lnTo>
                  <a:pt x="2461" y="1787"/>
                </a:lnTo>
                <a:lnTo>
                  <a:pt x="2473" y="1791"/>
                </a:lnTo>
                <a:lnTo>
                  <a:pt x="2486" y="1795"/>
                </a:lnTo>
                <a:lnTo>
                  <a:pt x="2499" y="1797"/>
                </a:lnTo>
                <a:lnTo>
                  <a:pt x="2513" y="1799"/>
                </a:lnTo>
                <a:lnTo>
                  <a:pt x="2527" y="1799"/>
                </a:lnTo>
                <a:lnTo>
                  <a:pt x="2547" y="1799"/>
                </a:lnTo>
                <a:lnTo>
                  <a:pt x="2566" y="1797"/>
                </a:lnTo>
                <a:lnTo>
                  <a:pt x="2584" y="1797"/>
                </a:lnTo>
                <a:lnTo>
                  <a:pt x="2600" y="1793"/>
                </a:lnTo>
                <a:lnTo>
                  <a:pt x="2615" y="1791"/>
                </a:lnTo>
                <a:lnTo>
                  <a:pt x="2629" y="1787"/>
                </a:lnTo>
                <a:lnTo>
                  <a:pt x="2641" y="1783"/>
                </a:lnTo>
                <a:lnTo>
                  <a:pt x="2652" y="1779"/>
                </a:lnTo>
                <a:lnTo>
                  <a:pt x="2652" y="1394"/>
                </a:lnTo>
                <a:lnTo>
                  <a:pt x="2555" y="1394"/>
                </a:lnTo>
                <a:close/>
                <a:moveTo>
                  <a:pt x="2926" y="1997"/>
                </a:moveTo>
                <a:lnTo>
                  <a:pt x="2926" y="847"/>
                </a:lnTo>
                <a:lnTo>
                  <a:pt x="3050" y="847"/>
                </a:lnTo>
                <a:lnTo>
                  <a:pt x="3050" y="984"/>
                </a:lnTo>
                <a:lnTo>
                  <a:pt x="3075" y="955"/>
                </a:lnTo>
                <a:lnTo>
                  <a:pt x="3087" y="941"/>
                </a:lnTo>
                <a:lnTo>
                  <a:pt x="3099" y="927"/>
                </a:lnTo>
                <a:lnTo>
                  <a:pt x="3111" y="915"/>
                </a:lnTo>
                <a:lnTo>
                  <a:pt x="3124" y="903"/>
                </a:lnTo>
                <a:lnTo>
                  <a:pt x="3148" y="881"/>
                </a:lnTo>
                <a:lnTo>
                  <a:pt x="3160" y="871"/>
                </a:lnTo>
                <a:lnTo>
                  <a:pt x="3173" y="863"/>
                </a:lnTo>
                <a:lnTo>
                  <a:pt x="3186" y="853"/>
                </a:lnTo>
                <a:lnTo>
                  <a:pt x="3198" y="845"/>
                </a:lnTo>
                <a:lnTo>
                  <a:pt x="3222" y="833"/>
                </a:lnTo>
                <a:lnTo>
                  <a:pt x="3247" y="821"/>
                </a:lnTo>
                <a:lnTo>
                  <a:pt x="3247" y="1072"/>
                </a:lnTo>
                <a:lnTo>
                  <a:pt x="3223" y="1082"/>
                </a:lnTo>
                <a:lnTo>
                  <a:pt x="3199" y="1094"/>
                </a:lnTo>
                <a:lnTo>
                  <a:pt x="3177" y="1104"/>
                </a:lnTo>
                <a:lnTo>
                  <a:pt x="3154" y="1116"/>
                </a:lnTo>
                <a:lnTo>
                  <a:pt x="3133" y="1130"/>
                </a:lnTo>
                <a:lnTo>
                  <a:pt x="3114" y="1144"/>
                </a:lnTo>
                <a:lnTo>
                  <a:pt x="3095" y="1158"/>
                </a:lnTo>
                <a:lnTo>
                  <a:pt x="3077" y="1174"/>
                </a:lnTo>
                <a:lnTo>
                  <a:pt x="3051" y="1194"/>
                </a:lnTo>
                <a:lnTo>
                  <a:pt x="3051" y="1997"/>
                </a:lnTo>
                <a:lnTo>
                  <a:pt x="2926" y="1997"/>
                </a:lnTo>
                <a:close/>
                <a:moveTo>
                  <a:pt x="3370" y="970"/>
                </a:moveTo>
                <a:lnTo>
                  <a:pt x="3373" y="962"/>
                </a:lnTo>
                <a:lnTo>
                  <a:pt x="3377" y="953"/>
                </a:lnTo>
                <a:lnTo>
                  <a:pt x="3386" y="937"/>
                </a:lnTo>
                <a:lnTo>
                  <a:pt x="3395" y="921"/>
                </a:lnTo>
                <a:lnTo>
                  <a:pt x="3399" y="913"/>
                </a:lnTo>
                <a:lnTo>
                  <a:pt x="3404" y="907"/>
                </a:lnTo>
                <a:lnTo>
                  <a:pt x="3415" y="893"/>
                </a:lnTo>
                <a:lnTo>
                  <a:pt x="3425" y="881"/>
                </a:lnTo>
                <a:lnTo>
                  <a:pt x="3437" y="869"/>
                </a:lnTo>
                <a:lnTo>
                  <a:pt x="3449" y="859"/>
                </a:lnTo>
                <a:lnTo>
                  <a:pt x="3462" y="851"/>
                </a:lnTo>
                <a:lnTo>
                  <a:pt x="3475" y="843"/>
                </a:lnTo>
                <a:lnTo>
                  <a:pt x="3489" y="837"/>
                </a:lnTo>
                <a:lnTo>
                  <a:pt x="3503" y="831"/>
                </a:lnTo>
                <a:lnTo>
                  <a:pt x="3519" y="827"/>
                </a:lnTo>
                <a:lnTo>
                  <a:pt x="3534" y="825"/>
                </a:lnTo>
                <a:lnTo>
                  <a:pt x="3551" y="823"/>
                </a:lnTo>
                <a:lnTo>
                  <a:pt x="3568" y="821"/>
                </a:lnTo>
                <a:lnTo>
                  <a:pt x="3585" y="823"/>
                </a:lnTo>
                <a:lnTo>
                  <a:pt x="3602" y="825"/>
                </a:lnTo>
                <a:lnTo>
                  <a:pt x="3618" y="827"/>
                </a:lnTo>
                <a:lnTo>
                  <a:pt x="3633" y="831"/>
                </a:lnTo>
                <a:lnTo>
                  <a:pt x="3647" y="837"/>
                </a:lnTo>
                <a:lnTo>
                  <a:pt x="3661" y="843"/>
                </a:lnTo>
                <a:lnTo>
                  <a:pt x="3674" y="851"/>
                </a:lnTo>
                <a:lnTo>
                  <a:pt x="3681" y="855"/>
                </a:lnTo>
                <a:lnTo>
                  <a:pt x="3687" y="859"/>
                </a:lnTo>
                <a:lnTo>
                  <a:pt x="3699" y="869"/>
                </a:lnTo>
                <a:lnTo>
                  <a:pt x="3710" y="881"/>
                </a:lnTo>
                <a:lnTo>
                  <a:pt x="3721" y="893"/>
                </a:lnTo>
                <a:lnTo>
                  <a:pt x="3731" y="907"/>
                </a:lnTo>
                <a:lnTo>
                  <a:pt x="3741" y="921"/>
                </a:lnTo>
                <a:lnTo>
                  <a:pt x="3750" y="937"/>
                </a:lnTo>
                <a:lnTo>
                  <a:pt x="3758" y="953"/>
                </a:lnTo>
                <a:lnTo>
                  <a:pt x="3766" y="970"/>
                </a:lnTo>
                <a:lnTo>
                  <a:pt x="3769" y="980"/>
                </a:lnTo>
                <a:lnTo>
                  <a:pt x="3773" y="990"/>
                </a:lnTo>
                <a:lnTo>
                  <a:pt x="3780" y="1010"/>
                </a:lnTo>
                <a:lnTo>
                  <a:pt x="3786" y="1032"/>
                </a:lnTo>
                <a:lnTo>
                  <a:pt x="3792" y="1054"/>
                </a:lnTo>
                <a:lnTo>
                  <a:pt x="3797" y="1078"/>
                </a:lnTo>
                <a:lnTo>
                  <a:pt x="3802" y="1104"/>
                </a:lnTo>
                <a:lnTo>
                  <a:pt x="3807" y="1130"/>
                </a:lnTo>
                <a:lnTo>
                  <a:pt x="3811" y="1158"/>
                </a:lnTo>
                <a:lnTo>
                  <a:pt x="3814" y="1186"/>
                </a:lnTo>
                <a:lnTo>
                  <a:pt x="3817" y="1216"/>
                </a:lnTo>
                <a:lnTo>
                  <a:pt x="3820" y="1248"/>
                </a:lnTo>
                <a:lnTo>
                  <a:pt x="3822" y="1280"/>
                </a:lnTo>
                <a:lnTo>
                  <a:pt x="3823" y="1312"/>
                </a:lnTo>
                <a:lnTo>
                  <a:pt x="3825" y="1348"/>
                </a:lnTo>
                <a:lnTo>
                  <a:pt x="3825" y="1384"/>
                </a:lnTo>
                <a:lnTo>
                  <a:pt x="3826" y="1420"/>
                </a:lnTo>
                <a:lnTo>
                  <a:pt x="3825" y="1456"/>
                </a:lnTo>
                <a:lnTo>
                  <a:pt x="3825" y="1474"/>
                </a:lnTo>
                <a:lnTo>
                  <a:pt x="3825" y="1492"/>
                </a:lnTo>
                <a:lnTo>
                  <a:pt x="3824" y="1528"/>
                </a:lnTo>
                <a:lnTo>
                  <a:pt x="3822" y="1560"/>
                </a:lnTo>
                <a:lnTo>
                  <a:pt x="3820" y="1592"/>
                </a:lnTo>
                <a:lnTo>
                  <a:pt x="3817" y="1623"/>
                </a:lnTo>
                <a:lnTo>
                  <a:pt x="3815" y="1653"/>
                </a:lnTo>
                <a:lnTo>
                  <a:pt x="3811" y="1681"/>
                </a:lnTo>
                <a:lnTo>
                  <a:pt x="3807" y="1709"/>
                </a:lnTo>
                <a:lnTo>
                  <a:pt x="3803" y="1735"/>
                </a:lnTo>
                <a:lnTo>
                  <a:pt x="3798" y="1761"/>
                </a:lnTo>
                <a:lnTo>
                  <a:pt x="3796" y="1773"/>
                </a:lnTo>
                <a:lnTo>
                  <a:pt x="3793" y="1785"/>
                </a:lnTo>
                <a:lnTo>
                  <a:pt x="3788" y="1809"/>
                </a:lnTo>
                <a:lnTo>
                  <a:pt x="3781" y="1831"/>
                </a:lnTo>
                <a:lnTo>
                  <a:pt x="3775" y="1851"/>
                </a:lnTo>
                <a:lnTo>
                  <a:pt x="3768" y="1871"/>
                </a:lnTo>
                <a:lnTo>
                  <a:pt x="3760" y="1889"/>
                </a:lnTo>
                <a:lnTo>
                  <a:pt x="3756" y="1897"/>
                </a:lnTo>
                <a:lnTo>
                  <a:pt x="3752" y="1907"/>
                </a:lnTo>
                <a:lnTo>
                  <a:pt x="3743" y="1923"/>
                </a:lnTo>
                <a:lnTo>
                  <a:pt x="3734" y="1937"/>
                </a:lnTo>
                <a:lnTo>
                  <a:pt x="3729" y="1945"/>
                </a:lnTo>
                <a:lnTo>
                  <a:pt x="3724" y="1951"/>
                </a:lnTo>
                <a:lnTo>
                  <a:pt x="3713" y="1963"/>
                </a:lnTo>
                <a:lnTo>
                  <a:pt x="3701" y="1975"/>
                </a:lnTo>
                <a:lnTo>
                  <a:pt x="3689" y="1985"/>
                </a:lnTo>
                <a:lnTo>
                  <a:pt x="3677" y="1993"/>
                </a:lnTo>
                <a:lnTo>
                  <a:pt x="3670" y="1997"/>
                </a:lnTo>
                <a:lnTo>
                  <a:pt x="3663" y="2001"/>
                </a:lnTo>
                <a:lnTo>
                  <a:pt x="3649" y="2007"/>
                </a:lnTo>
                <a:lnTo>
                  <a:pt x="3634" y="2013"/>
                </a:lnTo>
                <a:lnTo>
                  <a:pt x="3619" y="2017"/>
                </a:lnTo>
                <a:lnTo>
                  <a:pt x="3603" y="2021"/>
                </a:lnTo>
                <a:lnTo>
                  <a:pt x="3585" y="2021"/>
                </a:lnTo>
                <a:lnTo>
                  <a:pt x="3568" y="2023"/>
                </a:lnTo>
                <a:lnTo>
                  <a:pt x="3550" y="2021"/>
                </a:lnTo>
                <a:lnTo>
                  <a:pt x="3534" y="2021"/>
                </a:lnTo>
                <a:lnTo>
                  <a:pt x="3517" y="2017"/>
                </a:lnTo>
                <a:lnTo>
                  <a:pt x="3502" y="2013"/>
                </a:lnTo>
                <a:lnTo>
                  <a:pt x="3487" y="2007"/>
                </a:lnTo>
                <a:lnTo>
                  <a:pt x="3473" y="2001"/>
                </a:lnTo>
                <a:lnTo>
                  <a:pt x="3460" y="1993"/>
                </a:lnTo>
                <a:lnTo>
                  <a:pt x="3453" y="1989"/>
                </a:lnTo>
                <a:lnTo>
                  <a:pt x="3447" y="1985"/>
                </a:lnTo>
                <a:lnTo>
                  <a:pt x="3435" y="1975"/>
                </a:lnTo>
                <a:lnTo>
                  <a:pt x="3423" y="1963"/>
                </a:lnTo>
                <a:lnTo>
                  <a:pt x="3413" y="1951"/>
                </a:lnTo>
                <a:lnTo>
                  <a:pt x="3402" y="1937"/>
                </a:lnTo>
                <a:lnTo>
                  <a:pt x="3398" y="1929"/>
                </a:lnTo>
                <a:lnTo>
                  <a:pt x="3393" y="1923"/>
                </a:lnTo>
                <a:lnTo>
                  <a:pt x="3384" y="1907"/>
                </a:lnTo>
                <a:lnTo>
                  <a:pt x="3376" y="1889"/>
                </a:lnTo>
                <a:lnTo>
                  <a:pt x="3372" y="1879"/>
                </a:lnTo>
                <a:lnTo>
                  <a:pt x="3368" y="1871"/>
                </a:lnTo>
                <a:lnTo>
                  <a:pt x="3361" y="1851"/>
                </a:lnTo>
                <a:lnTo>
                  <a:pt x="3355" y="1831"/>
                </a:lnTo>
                <a:lnTo>
                  <a:pt x="3349" y="1809"/>
                </a:lnTo>
                <a:lnTo>
                  <a:pt x="3343" y="1785"/>
                </a:lnTo>
                <a:lnTo>
                  <a:pt x="3338" y="1761"/>
                </a:lnTo>
                <a:lnTo>
                  <a:pt x="3333" y="1735"/>
                </a:lnTo>
                <a:lnTo>
                  <a:pt x="3329" y="1709"/>
                </a:lnTo>
                <a:lnTo>
                  <a:pt x="3327" y="1695"/>
                </a:lnTo>
                <a:lnTo>
                  <a:pt x="3325" y="1681"/>
                </a:lnTo>
                <a:lnTo>
                  <a:pt x="3322" y="1653"/>
                </a:lnTo>
                <a:lnTo>
                  <a:pt x="3319" y="1623"/>
                </a:lnTo>
                <a:lnTo>
                  <a:pt x="3316" y="1592"/>
                </a:lnTo>
                <a:lnTo>
                  <a:pt x="3314" y="1560"/>
                </a:lnTo>
                <a:lnTo>
                  <a:pt x="3314" y="1544"/>
                </a:lnTo>
                <a:lnTo>
                  <a:pt x="3313" y="1528"/>
                </a:lnTo>
                <a:lnTo>
                  <a:pt x="3312" y="1492"/>
                </a:lnTo>
                <a:lnTo>
                  <a:pt x="3311" y="1456"/>
                </a:lnTo>
                <a:lnTo>
                  <a:pt x="3311" y="1420"/>
                </a:lnTo>
                <a:lnTo>
                  <a:pt x="3311" y="1384"/>
                </a:lnTo>
                <a:lnTo>
                  <a:pt x="3312" y="1348"/>
                </a:lnTo>
                <a:lnTo>
                  <a:pt x="3313" y="1312"/>
                </a:lnTo>
                <a:lnTo>
                  <a:pt x="3314" y="1280"/>
                </a:lnTo>
                <a:lnTo>
                  <a:pt x="3316" y="1248"/>
                </a:lnTo>
                <a:lnTo>
                  <a:pt x="3319" y="1216"/>
                </a:lnTo>
                <a:lnTo>
                  <a:pt x="3322" y="1186"/>
                </a:lnTo>
                <a:lnTo>
                  <a:pt x="3325" y="1158"/>
                </a:lnTo>
                <a:lnTo>
                  <a:pt x="3329" y="1130"/>
                </a:lnTo>
                <a:lnTo>
                  <a:pt x="3334" y="1104"/>
                </a:lnTo>
                <a:lnTo>
                  <a:pt x="3339" y="1078"/>
                </a:lnTo>
                <a:lnTo>
                  <a:pt x="3344" y="1054"/>
                </a:lnTo>
                <a:lnTo>
                  <a:pt x="3350" y="1032"/>
                </a:lnTo>
                <a:lnTo>
                  <a:pt x="3356" y="1010"/>
                </a:lnTo>
                <a:lnTo>
                  <a:pt x="3359" y="1000"/>
                </a:lnTo>
                <a:lnTo>
                  <a:pt x="3362" y="990"/>
                </a:lnTo>
                <a:lnTo>
                  <a:pt x="3370" y="970"/>
                </a:lnTo>
                <a:close/>
                <a:moveTo>
                  <a:pt x="3464" y="1719"/>
                </a:moveTo>
                <a:lnTo>
                  <a:pt x="3467" y="1729"/>
                </a:lnTo>
                <a:lnTo>
                  <a:pt x="3471" y="1741"/>
                </a:lnTo>
                <a:lnTo>
                  <a:pt x="3476" y="1749"/>
                </a:lnTo>
                <a:lnTo>
                  <a:pt x="3480" y="1759"/>
                </a:lnTo>
                <a:lnTo>
                  <a:pt x="3485" y="1767"/>
                </a:lnTo>
                <a:lnTo>
                  <a:pt x="3491" y="1775"/>
                </a:lnTo>
                <a:lnTo>
                  <a:pt x="3497" y="1781"/>
                </a:lnTo>
                <a:lnTo>
                  <a:pt x="3503" y="1787"/>
                </a:lnTo>
                <a:lnTo>
                  <a:pt x="3510" y="1793"/>
                </a:lnTo>
                <a:lnTo>
                  <a:pt x="3517" y="1797"/>
                </a:lnTo>
                <a:lnTo>
                  <a:pt x="3524" y="1801"/>
                </a:lnTo>
                <a:lnTo>
                  <a:pt x="3532" y="1805"/>
                </a:lnTo>
                <a:lnTo>
                  <a:pt x="3540" y="1807"/>
                </a:lnTo>
                <a:lnTo>
                  <a:pt x="3549" y="1809"/>
                </a:lnTo>
                <a:lnTo>
                  <a:pt x="3558" y="1811"/>
                </a:lnTo>
                <a:lnTo>
                  <a:pt x="3568" y="1811"/>
                </a:lnTo>
                <a:lnTo>
                  <a:pt x="3577" y="1811"/>
                </a:lnTo>
                <a:lnTo>
                  <a:pt x="3586" y="1809"/>
                </a:lnTo>
                <a:lnTo>
                  <a:pt x="3596" y="1807"/>
                </a:lnTo>
                <a:lnTo>
                  <a:pt x="3604" y="1805"/>
                </a:lnTo>
                <a:lnTo>
                  <a:pt x="3619" y="1797"/>
                </a:lnTo>
                <a:lnTo>
                  <a:pt x="3626" y="1793"/>
                </a:lnTo>
                <a:lnTo>
                  <a:pt x="3633" y="1787"/>
                </a:lnTo>
                <a:lnTo>
                  <a:pt x="3639" y="1781"/>
                </a:lnTo>
                <a:lnTo>
                  <a:pt x="3645" y="1775"/>
                </a:lnTo>
                <a:lnTo>
                  <a:pt x="3651" y="1767"/>
                </a:lnTo>
                <a:lnTo>
                  <a:pt x="3656" y="1759"/>
                </a:lnTo>
                <a:lnTo>
                  <a:pt x="3661" y="1749"/>
                </a:lnTo>
                <a:lnTo>
                  <a:pt x="3665" y="1741"/>
                </a:lnTo>
                <a:lnTo>
                  <a:pt x="3669" y="1729"/>
                </a:lnTo>
                <a:lnTo>
                  <a:pt x="3672" y="1719"/>
                </a:lnTo>
                <a:lnTo>
                  <a:pt x="3676" y="1707"/>
                </a:lnTo>
                <a:lnTo>
                  <a:pt x="3679" y="1693"/>
                </a:lnTo>
                <a:lnTo>
                  <a:pt x="3684" y="1665"/>
                </a:lnTo>
                <a:lnTo>
                  <a:pt x="3686" y="1649"/>
                </a:lnTo>
                <a:lnTo>
                  <a:pt x="3688" y="1633"/>
                </a:lnTo>
                <a:lnTo>
                  <a:pt x="3690" y="1615"/>
                </a:lnTo>
                <a:lnTo>
                  <a:pt x="3692" y="1598"/>
                </a:lnTo>
                <a:lnTo>
                  <a:pt x="3695" y="1558"/>
                </a:lnTo>
                <a:lnTo>
                  <a:pt x="3697" y="1516"/>
                </a:lnTo>
                <a:lnTo>
                  <a:pt x="3698" y="1468"/>
                </a:lnTo>
                <a:lnTo>
                  <a:pt x="3699" y="1418"/>
                </a:lnTo>
                <a:lnTo>
                  <a:pt x="3698" y="1368"/>
                </a:lnTo>
                <a:lnTo>
                  <a:pt x="3697" y="1320"/>
                </a:lnTo>
                <a:lnTo>
                  <a:pt x="3696" y="1298"/>
                </a:lnTo>
                <a:lnTo>
                  <a:pt x="3695" y="1278"/>
                </a:lnTo>
                <a:lnTo>
                  <a:pt x="3692" y="1238"/>
                </a:lnTo>
                <a:lnTo>
                  <a:pt x="3688" y="1204"/>
                </a:lnTo>
                <a:lnTo>
                  <a:pt x="3683" y="1172"/>
                </a:lnTo>
                <a:lnTo>
                  <a:pt x="3680" y="1158"/>
                </a:lnTo>
                <a:lnTo>
                  <a:pt x="3677" y="1144"/>
                </a:lnTo>
                <a:lnTo>
                  <a:pt x="3674" y="1132"/>
                </a:lnTo>
                <a:lnTo>
                  <a:pt x="3670" y="1120"/>
                </a:lnTo>
                <a:lnTo>
                  <a:pt x="3666" y="1110"/>
                </a:lnTo>
                <a:lnTo>
                  <a:pt x="3662" y="1100"/>
                </a:lnTo>
                <a:lnTo>
                  <a:pt x="3658" y="1090"/>
                </a:lnTo>
                <a:lnTo>
                  <a:pt x="3653" y="1082"/>
                </a:lnTo>
                <a:lnTo>
                  <a:pt x="3648" y="1074"/>
                </a:lnTo>
                <a:lnTo>
                  <a:pt x="3643" y="1068"/>
                </a:lnTo>
                <a:lnTo>
                  <a:pt x="3631" y="1054"/>
                </a:lnTo>
                <a:lnTo>
                  <a:pt x="3624" y="1050"/>
                </a:lnTo>
                <a:lnTo>
                  <a:pt x="3617" y="1046"/>
                </a:lnTo>
                <a:lnTo>
                  <a:pt x="3603" y="1038"/>
                </a:lnTo>
                <a:lnTo>
                  <a:pt x="3594" y="1036"/>
                </a:lnTo>
                <a:lnTo>
                  <a:pt x="3585" y="1034"/>
                </a:lnTo>
                <a:lnTo>
                  <a:pt x="3577" y="1034"/>
                </a:lnTo>
                <a:lnTo>
                  <a:pt x="3568" y="1032"/>
                </a:lnTo>
                <a:lnTo>
                  <a:pt x="3559" y="1034"/>
                </a:lnTo>
                <a:lnTo>
                  <a:pt x="3550" y="1034"/>
                </a:lnTo>
                <a:lnTo>
                  <a:pt x="3534" y="1038"/>
                </a:lnTo>
                <a:lnTo>
                  <a:pt x="3526" y="1042"/>
                </a:lnTo>
                <a:lnTo>
                  <a:pt x="3519" y="1046"/>
                </a:lnTo>
                <a:lnTo>
                  <a:pt x="3512" y="1050"/>
                </a:lnTo>
                <a:lnTo>
                  <a:pt x="3505" y="1054"/>
                </a:lnTo>
                <a:lnTo>
                  <a:pt x="3499" y="1060"/>
                </a:lnTo>
                <a:lnTo>
                  <a:pt x="3493" y="1068"/>
                </a:lnTo>
                <a:lnTo>
                  <a:pt x="3488" y="1074"/>
                </a:lnTo>
                <a:lnTo>
                  <a:pt x="3482" y="1082"/>
                </a:lnTo>
                <a:lnTo>
                  <a:pt x="3478" y="1090"/>
                </a:lnTo>
                <a:lnTo>
                  <a:pt x="3473" y="1100"/>
                </a:lnTo>
                <a:lnTo>
                  <a:pt x="3469" y="1110"/>
                </a:lnTo>
                <a:lnTo>
                  <a:pt x="3465" y="1120"/>
                </a:lnTo>
                <a:lnTo>
                  <a:pt x="3462" y="1132"/>
                </a:lnTo>
                <a:lnTo>
                  <a:pt x="3459" y="1144"/>
                </a:lnTo>
                <a:lnTo>
                  <a:pt x="3456" y="1158"/>
                </a:lnTo>
                <a:lnTo>
                  <a:pt x="3453" y="1172"/>
                </a:lnTo>
                <a:lnTo>
                  <a:pt x="3448" y="1204"/>
                </a:lnTo>
                <a:lnTo>
                  <a:pt x="3444" y="1238"/>
                </a:lnTo>
                <a:lnTo>
                  <a:pt x="3443" y="1258"/>
                </a:lnTo>
                <a:lnTo>
                  <a:pt x="3441" y="1278"/>
                </a:lnTo>
                <a:lnTo>
                  <a:pt x="3439" y="1320"/>
                </a:lnTo>
                <a:lnTo>
                  <a:pt x="3438" y="1368"/>
                </a:lnTo>
                <a:lnTo>
                  <a:pt x="3437" y="1418"/>
                </a:lnTo>
                <a:lnTo>
                  <a:pt x="3438" y="1468"/>
                </a:lnTo>
                <a:lnTo>
                  <a:pt x="3439" y="1516"/>
                </a:lnTo>
                <a:lnTo>
                  <a:pt x="3441" y="1558"/>
                </a:lnTo>
                <a:lnTo>
                  <a:pt x="3443" y="1578"/>
                </a:lnTo>
                <a:lnTo>
                  <a:pt x="3444" y="1598"/>
                </a:lnTo>
                <a:lnTo>
                  <a:pt x="3446" y="1615"/>
                </a:lnTo>
                <a:lnTo>
                  <a:pt x="3448" y="1633"/>
                </a:lnTo>
                <a:lnTo>
                  <a:pt x="3452" y="1665"/>
                </a:lnTo>
                <a:lnTo>
                  <a:pt x="3458" y="1693"/>
                </a:lnTo>
                <a:lnTo>
                  <a:pt x="3464" y="1719"/>
                </a:lnTo>
                <a:close/>
                <a:moveTo>
                  <a:pt x="4300" y="847"/>
                </a:moveTo>
                <a:lnTo>
                  <a:pt x="4425" y="847"/>
                </a:lnTo>
                <a:lnTo>
                  <a:pt x="4425" y="1997"/>
                </a:lnTo>
                <a:lnTo>
                  <a:pt x="4300" y="1997"/>
                </a:lnTo>
                <a:lnTo>
                  <a:pt x="4300" y="1925"/>
                </a:lnTo>
                <a:lnTo>
                  <a:pt x="4280" y="1949"/>
                </a:lnTo>
                <a:lnTo>
                  <a:pt x="4259" y="1969"/>
                </a:lnTo>
                <a:lnTo>
                  <a:pt x="4239" y="1985"/>
                </a:lnTo>
                <a:lnTo>
                  <a:pt x="4219" y="1999"/>
                </a:lnTo>
                <a:lnTo>
                  <a:pt x="4200" y="2009"/>
                </a:lnTo>
                <a:lnTo>
                  <a:pt x="4181" y="2017"/>
                </a:lnTo>
                <a:lnTo>
                  <a:pt x="4163" y="2021"/>
                </a:lnTo>
                <a:lnTo>
                  <a:pt x="4145" y="2023"/>
                </a:lnTo>
                <a:lnTo>
                  <a:pt x="4130" y="2023"/>
                </a:lnTo>
                <a:lnTo>
                  <a:pt x="4116" y="2021"/>
                </a:lnTo>
                <a:lnTo>
                  <a:pt x="4103" y="2019"/>
                </a:lnTo>
                <a:lnTo>
                  <a:pt x="4090" y="2015"/>
                </a:lnTo>
                <a:lnTo>
                  <a:pt x="4078" y="2011"/>
                </a:lnTo>
                <a:lnTo>
                  <a:pt x="4067" y="2005"/>
                </a:lnTo>
                <a:lnTo>
                  <a:pt x="4056" y="1999"/>
                </a:lnTo>
                <a:lnTo>
                  <a:pt x="4046" y="1991"/>
                </a:lnTo>
                <a:lnTo>
                  <a:pt x="4036" y="1983"/>
                </a:lnTo>
                <a:lnTo>
                  <a:pt x="4027" y="1973"/>
                </a:lnTo>
                <a:lnTo>
                  <a:pt x="4019" y="1963"/>
                </a:lnTo>
                <a:lnTo>
                  <a:pt x="4010" y="1951"/>
                </a:lnTo>
                <a:lnTo>
                  <a:pt x="4003" y="1939"/>
                </a:lnTo>
                <a:lnTo>
                  <a:pt x="3999" y="1933"/>
                </a:lnTo>
                <a:lnTo>
                  <a:pt x="3996" y="1925"/>
                </a:lnTo>
                <a:lnTo>
                  <a:pt x="3990" y="1911"/>
                </a:lnTo>
                <a:lnTo>
                  <a:pt x="3987" y="1903"/>
                </a:lnTo>
                <a:lnTo>
                  <a:pt x="3985" y="1895"/>
                </a:lnTo>
                <a:lnTo>
                  <a:pt x="3980" y="1879"/>
                </a:lnTo>
                <a:lnTo>
                  <a:pt x="3975" y="1861"/>
                </a:lnTo>
                <a:lnTo>
                  <a:pt x="3971" y="1841"/>
                </a:lnTo>
                <a:lnTo>
                  <a:pt x="3967" y="1819"/>
                </a:lnTo>
                <a:lnTo>
                  <a:pt x="3964" y="1797"/>
                </a:lnTo>
                <a:lnTo>
                  <a:pt x="3960" y="1773"/>
                </a:lnTo>
                <a:lnTo>
                  <a:pt x="3955" y="1719"/>
                </a:lnTo>
                <a:lnTo>
                  <a:pt x="3953" y="1705"/>
                </a:lnTo>
                <a:lnTo>
                  <a:pt x="3952" y="1691"/>
                </a:lnTo>
                <a:lnTo>
                  <a:pt x="3950" y="1659"/>
                </a:lnTo>
                <a:lnTo>
                  <a:pt x="3947" y="1596"/>
                </a:lnTo>
                <a:lnTo>
                  <a:pt x="3945" y="1524"/>
                </a:lnTo>
                <a:lnTo>
                  <a:pt x="3945" y="1486"/>
                </a:lnTo>
                <a:lnTo>
                  <a:pt x="3945" y="1448"/>
                </a:lnTo>
                <a:lnTo>
                  <a:pt x="3945" y="847"/>
                </a:lnTo>
                <a:lnTo>
                  <a:pt x="4071" y="847"/>
                </a:lnTo>
                <a:lnTo>
                  <a:pt x="4071" y="1450"/>
                </a:lnTo>
                <a:lnTo>
                  <a:pt x="4071" y="1500"/>
                </a:lnTo>
                <a:lnTo>
                  <a:pt x="4072" y="1546"/>
                </a:lnTo>
                <a:lnTo>
                  <a:pt x="4074" y="1586"/>
                </a:lnTo>
                <a:lnTo>
                  <a:pt x="4075" y="1623"/>
                </a:lnTo>
                <a:lnTo>
                  <a:pt x="4078" y="1655"/>
                </a:lnTo>
                <a:lnTo>
                  <a:pt x="4081" y="1683"/>
                </a:lnTo>
                <a:lnTo>
                  <a:pt x="4083" y="1697"/>
                </a:lnTo>
                <a:lnTo>
                  <a:pt x="4084" y="1707"/>
                </a:lnTo>
                <a:lnTo>
                  <a:pt x="4088" y="1727"/>
                </a:lnTo>
                <a:lnTo>
                  <a:pt x="4091" y="1737"/>
                </a:lnTo>
                <a:lnTo>
                  <a:pt x="4093" y="1745"/>
                </a:lnTo>
                <a:lnTo>
                  <a:pt x="4096" y="1751"/>
                </a:lnTo>
                <a:lnTo>
                  <a:pt x="4100" y="1759"/>
                </a:lnTo>
                <a:lnTo>
                  <a:pt x="4108" y="1771"/>
                </a:lnTo>
                <a:lnTo>
                  <a:pt x="4117" y="1781"/>
                </a:lnTo>
                <a:lnTo>
                  <a:pt x="4128" y="1789"/>
                </a:lnTo>
                <a:lnTo>
                  <a:pt x="4140" y="1795"/>
                </a:lnTo>
                <a:lnTo>
                  <a:pt x="4154" y="1797"/>
                </a:lnTo>
                <a:lnTo>
                  <a:pt x="4169" y="1799"/>
                </a:lnTo>
                <a:lnTo>
                  <a:pt x="4184" y="1799"/>
                </a:lnTo>
                <a:lnTo>
                  <a:pt x="4199" y="1797"/>
                </a:lnTo>
                <a:lnTo>
                  <a:pt x="4214" y="1793"/>
                </a:lnTo>
                <a:lnTo>
                  <a:pt x="4229" y="1787"/>
                </a:lnTo>
                <a:lnTo>
                  <a:pt x="4243" y="1781"/>
                </a:lnTo>
                <a:lnTo>
                  <a:pt x="4256" y="1773"/>
                </a:lnTo>
                <a:lnTo>
                  <a:pt x="4270" y="1763"/>
                </a:lnTo>
                <a:lnTo>
                  <a:pt x="4283" y="1753"/>
                </a:lnTo>
                <a:lnTo>
                  <a:pt x="4300" y="1739"/>
                </a:lnTo>
                <a:lnTo>
                  <a:pt x="4300" y="847"/>
                </a:lnTo>
                <a:close/>
                <a:moveTo>
                  <a:pt x="4578" y="2492"/>
                </a:moveTo>
                <a:lnTo>
                  <a:pt x="4578" y="1669"/>
                </a:lnTo>
                <a:lnTo>
                  <a:pt x="4578" y="847"/>
                </a:lnTo>
                <a:lnTo>
                  <a:pt x="4702" y="847"/>
                </a:lnTo>
                <a:lnTo>
                  <a:pt x="4702" y="919"/>
                </a:lnTo>
                <a:lnTo>
                  <a:pt x="4722" y="895"/>
                </a:lnTo>
                <a:lnTo>
                  <a:pt x="4741" y="877"/>
                </a:lnTo>
                <a:lnTo>
                  <a:pt x="4760" y="859"/>
                </a:lnTo>
                <a:lnTo>
                  <a:pt x="4779" y="847"/>
                </a:lnTo>
                <a:lnTo>
                  <a:pt x="4798" y="835"/>
                </a:lnTo>
                <a:lnTo>
                  <a:pt x="4816" y="827"/>
                </a:lnTo>
                <a:lnTo>
                  <a:pt x="4833" y="823"/>
                </a:lnTo>
                <a:lnTo>
                  <a:pt x="4851" y="821"/>
                </a:lnTo>
                <a:lnTo>
                  <a:pt x="4866" y="823"/>
                </a:lnTo>
                <a:lnTo>
                  <a:pt x="4879" y="825"/>
                </a:lnTo>
                <a:lnTo>
                  <a:pt x="4892" y="827"/>
                </a:lnTo>
                <a:lnTo>
                  <a:pt x="4905" y="831"/>
                </a:lnTo>
                <a:lnTo>
                  <a:pt x="4917" y="835"/>
                </a:lnTo>
                <a:lnTo>
                  <a:pt x="4929" y="841"/>
                </a:lnTo>
                <a:lnTo>
                  <a:pt x="4940" y="849"/>
                </a:lnTo>
                <a:lnTo>
                  <a:pt x="4951" y="857"/>
                </a:lnTo>
                <a:lnTo>
                  <a:pt x="4961" y="867"/>
                </a:lnTo>
                <a:lnTo>
                  <a:pt x="4971" y="877"/>
                </a:lnTo>
                <a:lnTo>
                  <a:pt x="4980" y="889"/>
                </a:lnTo>
                <a:lnTo>
                  <a:pt x="4989" y="901"/>
                </a:lnTo>
                <a:lnTo>
                  <a:pt x="4997" y="915"/>
                </a:lnTo>
                <a:lnTo>
                  <a:pt x="5005" y="929"/>
                </a:lnTo>
                <a:lnTo>
                  <a:pt x="5012" y="945"/>
                </a:lnTo>
                <a:lnTo>
                  <a:pt x="5015" y="953"/>
                </a:lnTo>
                <a:lnTo>
                  <a:pt x="5019" y="962"/>
                </a:lnTo>
                <a:lnTo>
                  <a:pt x="5025" y="980"/>
                </a:lnTo>
                <a:lnTo>
                  <a:pt x="5031" y="998"/>
                </a:lnTo>
                <a:lnTo>
                  <a:pt x="5037" y="1020"/>
                </a:lnTo>
                <a:lnTo>
                  <a:pt x="5042" y="1042"/>
                </a:lnTo>
                <a:lnTo>
                  <a:pt x="5047" y="1066"/>
                </a:lnTo>
                <a:lnTo>
                  <a:pt x="5051" y="1092"/>
                </a:lnTo>
                <a:lnTo>
                  <a:pt x="5055" y="1120"/>
                </a:lnTo>
                <a:lnTo>
                  <a:pt x="5059" y="1148"/>
                </a:lnTo>
                <a:lnTo>
                  <a:pt x="5060" y="1162"/>
                </a:lnTo>
                <a:lnTo>
                  <a:pt x="5062" y="1178"/>
                </a:lnTo>
                <a:lnTo>
                  <a:pt x="5064" y="1208"/>
                </a:lnTo>
                <a:lnTo>
                  <a:pt x="5067" y="1242"/>
                </a:lnTo>
                <a:lnTo>
                  <a:pt x="5069" y="1276"/>
                </a:lnTo>
                <a:lnTo>
                  <a:pt x="5070" y="1312"/>
                </a:lnTo>
                <a:lnTo>
                  <a:pt x="5071" y="1350"/>
                </a:lnTo>
                <a:lnTo>
                  <a:pt x="5072" y="1388"/>
                </a:lnTo>
                <a:lnTo>
                  <a:pt x="5072" y="1430"/>
                </a:lnTo>
                <a:lnTo>
                  <a:pt x="5072" y="1470"/>
                </a:lnTo>
                <a:lnTo>
                  <a:pt x="5071" y="1508"/>
                </a:lnTo>
                <a:lnTo>
                  <a:pt x="5070" y="1546"/>
                </a:lnTo>
                <a:lnTo>
                  <a:pt x="5068" y="1580"/>
                </a:lnTo>
                <a:lnTo>
                  <a:pt x="5067" y="1598"/>
                </a:lnTo>
                <a:lnTo>
                  <a:pt x="5066" y="1613"/>
                </a:lnTo>
                <a:lnTo>
                  <a:pt x="5063" y="1647"/>
                </a:lnTo>
                <a:lnTo>
                  <a:pt x="5060" y="1677"/>
                </a:lnTo>
                <a:lnTo>
                  <a:pt x="5057" y="1707"/>
                </a:lnTo>
                <a:lnTo>
                  <a:pt x="5053" y="1735"/>
                </a:lnTo>
                <a:lnTo>
                  <a:pt x="5048" y="1761"/>
                </a:lnTo>
                <a:lnTo>
                  <a:pt x="5043" y="1787"/>
                </a:lnTo>
                <a:lnTo>
                  <a:pt x="5037" y="1811"/>
                </a:lnTo>
                <a:lnTo>
                  <a:pt x="5032" y="1833"/>
                </a:lnTo>
                <a:lnTo>
                  <a:pt x="5025" y="1853"/>
                </a:lnTo>
                <a:lnTo>
                  <a:pt x="5018" y="1871"/>
                </a:lnTo>
                <a:lnTo>
                  <a:pt x="5015" y="1881"/>
                </a:lnTo>
                <a:lnTo>
                  <a:pt x="5011" y="1889"/>
                </a:lnTo>
                <a:lnTo>
                  <a:pt x="5003" y="1905"/>
                </a:lnTo>
                <a:lnTo>
                  <a:pt x="4999" y="1913"/>
                </a:lnTo>
                <a:lnTo>
                  <a:pt x="4995" y="1921"/>
                </a:lnTo>
                <a:lnTo>
                  <a:pt x="4986" y="1935"/>
                </a:lnTo>
                <a:lnTo>
                  <a:pt x="4976" y="1947"/>
                </a:lnTo>
                <a:lnTo>
                  <a:pt x="4966" y="1959"/>
                </a:lnTo>
                <a:lnTo>
                  <a:pt x="4955" y="1971"/>
                </a:lnTo>
                <a:lnTo>
                  <a:pt x="4944" y="1981"/>
                </a:lnTo>
                <a:lnTo>
                  <a:pt x="4932" y="1989"/>
                </a:lnTo>
                <a:lnTo>
                  <a:pt x="4919" y="1997"/>
                </a:lnTo>
                <a:lnTo>
                  <a:pt x="4906" y="2003"/>
                </a:lnTo>
                <a:lnTo>
                  <a:pt x="4892" y="2009"/>
                </a:lnTo>
                <a:lnTo>
                  <a:pt x="4885" y="2013"/>
                </a:lnTo>
                <a:lnTo>
                  <a:pt x="4878" y="2015"/>
                </a:lnTo>
                <a:lnTo>
                  <a:pt x="4861" y="2017"/>
                </a:lnTo>
                <a:lnTo>
                  <a:pt x="4846" y="2021"/>
                </a:lnTo>
                <a:lnTo>
                  <a:pt x="4830" y="2023"/>
                </a:lnTo>
                <a:lnTo>
                  <a:pt x="4813" y="2023"/>
                </a:lnTo>
                <a:lnTo>
                  <a:pt x="4788" y="2021"/>
                </a:lnTo>
                <a:lnTo>
                  <a:pt x="4775" y="2019"/>
                </a:lnTo>
                <a:lnTo>
                  <a:pt x="4762" y="2017"/>
                </a:lnTo>
                <a:lnTo>
                  <a:pt x="4748" y="2015"/>
                </a:lnTo>
                <a:lnTo>
                  <a:pt x="4734" y="2011"/>
                </a:lnTo>
                <a:lnTo>
                  <a:pt x="4703" y="2001"/>
                </a:lnTo>
                <a:lnTo>
                  <a:pt x="4703" y="2492"/>
                </a:lnTo>
                <a:lnTo>
                  <a:pt x="4578" y="2492"/>
                </a:lnTo>
                <a:close/>
                <a:moveTo>
                  <a:pt x="4829" y="1044"/>
                </a:moveTo>
                <a:lnTo>
                  <a:pt x="4815" y="1046"/>
                </a:lnTo>
                <a:lnTo>
                  <a:pt x="4802" y="1048"/>
                </a:lnTo>
                <a:lnTo>
                  <a:pt x="4788" y="1052"/>
                </a:lnTo>
                <a:lnTo>
                  <a:pt x="4775" y="1056"/>
                </a:lnTo>
                <a:lnTo>
                  <a:pt x="4761" y="1064"/>
                </a:lnTo>
                <a:lnTo>
                  <a:pt x="4748" y="1072"/>
                </a:lnTo>
                <a:lnTo>
                  <a:pt x="4734" y="1082"/>
                </a:lnTo>
                <a:lnTo>
                  <a:pt x="4721" y="1092"/>
                </a:lnTo>
                <a:lnTo>
                  <a:pt x="4703" y="1108"/>
                </a:lnTo>
                <a:lnTo>
                  <a:pt x="4703" y="1787"/>
                </a:lnTo>
                <a:lnTo>
                  <a:pt x="4715" y="1791"/>
                </a:lnTo>
                <a:lnTo>
                  <a:pt x="4727" y="1795"/>
                </a:lnTo>
                <a:lnTo>
                  <a:pt x="4739" y="1799"/>
                </a:lnTo>
                <a:lnTo>
                  <a:pt x="4752" y="1801"/>
                </a:lnTo>
                <a:lnTo>
                  <a:pt x="4778" y="1805"/>
                </a:lnTo>
                <a:lnTo>
                  <a:pt x="4791" y="1805"/>
                </a:lnTo>
                <a:lnTo>
                  <a:pt x="4805" y="1807"/>
                </a:lnTo>
                <a:lnTo>
                  <a:pt x="4814" y="1805"/>
                </a:lnTo>
                <a:lnTo>
                  <a:pt x="4824" y="1805"/>
                </a:lnTo>
                <a:lnTo>
                  <a:pt x="4841" y="1801"/>
                </a:lnTo>
                <a:lnTo>
                  <a:pt x="4849" y="1797"/>
                </a:lnTo>
                <a:lnTo>
                  <a:pt x="4857" y="1793"/>
                </a:lnTo>
                <a:lnTo>
                  <a:pt x="4865" y="1789"/>
                </a:lnTo>
                <a:lnTo>
                  <a:pt x="4872" y="1783"/>
                </a:lnTo>
                <a:lnTo>
                  <a:pt x="4879" y="1777"/>
                </a:lnTo>
                <a:lnTo>
                  <a:pt x="4885" y="1771"/>
                </a:lnTo>
                <a:lnTo>
                  <a:pt x="4891" y="1763"/>
                </a:lnTo>
                <a:lnTo>
                  <a:pt x="4896" y="1755"/>
                </a:lnTo>
                <a:lnTo>
                  <a:pt x="4899" y="1751"/>
                </a:lnTo>
                <a:lnTo>
                  <a:pt x="4901" y="1747"/>
                </a:lnTo>
                <a:lnTo>
                  <a:pt x="4906" y="1737"/>
                </a:lnTo>
                <a:lnTo>
                  <a:pt x="4910" y="1727"/>
                </a:lnTo>
                <a:lnTo>
                  <a:pt x="4914" y="1717"/>
                </a:lnTo>
                <a:lnTo>
                  <a:pt x="4918" y="1705"/>
                </a:lnTo>
                <a:lnTo>
                  <a:pt x="4921" y="1691"/>
                </a:lnTo>
                <a:lnTo>
                  <a:pt x="4924" y="1679"/>
                </a:lnTo>
                <a:lnTo>
                  <a:pt x="4927" y="1663"/>
                </a:lnTo>
                <a:lnTo>
                  <a:pt x="4932" y="1631"/>
                </a:lnTo>
                <a:lnTo>
                  <a:pt x="4936" y="1596"/>
                </a:lnTo>
                <a:lnTo>
                  <a:pt x="4940" y="1556"/>
                </a:lnTo>
                <a:lnTo>
                  <a:pt x="4941" y="1534"/>
                </a:lnTo>
                <a:lnTo>
                  <a:pt x="4942" y="1512"/>
                </a:lnTo>
                <a:lnTo>
                  <a:pt x="4943" y="1462"/>
                </a:lnTo>
                <a:lnTo>
                  <a:pt x="4944" y="1410"/>
                </a:lnTo>
                <a:lnTo>
                  <a:pt x="4944" y="1366"/>
                </a:lnTo>
                <a:lnTo>
                  <a:pt x="4942" y="1324"/>
                </a:lnTo>
                <a:lnTo>
                  <a:pt x="4941" y="1306"/>
                </a:lnTo>
                <a:lnTo>
                  <a:pt x="4940" y="1286"/>
                </a:lnTo>
                <a:lnTo>
                  <a:pt x="4937" y="1250"/>
                </a:lnTo>
                <a:lnTo>
                  <a:pt x="4933" y="1218"/>
                </a:lnTo>
                <a:lnTo>
                  <a:pt x="4930" y="1202"/>
                </a:lnTo>
                <a:lnTo>
                  <a:pt x="4928" y="1188"/>
                </a:lnTo>
                <a:lnTo>
                  <a:pt x="4922" y="1160"/>
                </a:lnTo>
                <a:lnTo>
                  <a:pt x="4919" y="1148"/>
                </a:lnTo>
                <a:lnTo>
                  <a:pt x="4915" y="1136"/>
                </a:lnTo>
                <a:lnTo>
                  <a:pt x="4908" y="1114"/>
                </a:lnTo>
                <a:lnTo>
                  <a:pt x="4904" y="1104"/>
                </a:lnTo>
                <a:lnTo>
                  <a:pt x="4899" y="1096"/>
                </a:lnTo>
                <a:lnTo>
                  <a:pt x="4895" y="1088"/>
                </a:lnTo>
                <a:lnTo>
                  <a:pt x="4890" y="1080"/>
                </a:lnTo>
                <a:lnTo>
                  <a:pt x="4885" y="1074"/>
                </a:lnTo>
                <a:lnTo>
                  <a:pt x="4880" y="1068"/>
                </a:lnTo>
                <a:lnTo>
                  <a:pt x="4874" y="1062"/>
                </a:lnTo>
                <a:lnTo>
                  <a:pt x="4869" y="1058"/>
                </a:lnTo>
                <a:lnTo>
                  <a:pt x="4862" y="1054"/>
                </a:lnTo>
                <a:lnTo>
                  <a:pt x="4859" y="1052"/>
                </a:lnTo>
                <a:lnTo>
                  <a:pt x="4856" y="1050"/>
                </a:lnTo>
                <a:lnTo>
                  <a:pt x="4849" y="1048"/>
                </a:lnTo>
                <a:lnTo>
                  <a:pt x="4843" y="1046"/>
                </a:lnTo>
                <a:lnTo>
                  <a:pt x="4829" y="104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6" name="Freeform 5">
            <a:extLst>
              <a:ext uri="{FF2B5EF4-FFF2-40B4-BE49-F238E27FC236}">
                <a16:creationId xmlns:a16="http://schemas.microsoft.com/office/drawing/2014/main" id="{104518DB-CEF8-1B3A-365B-571A13ACD0EC}"/>
              </a:ext>
            </a:extLst>
          </p:cNvPr>
          <p:cNvSpPr>
            <a:spLocks/>
          </p:cNvSpPr>
          <p:nvPr userDrawn="1"/>
        </p:nvSpPr>
        <p:spPr bwMode="auto">
          <a:xfrm>
            <a:off x="1925" y="0"/>
            <a:ext cx="2088232" cy="2085274"/>
          </a:xfrm>
          <a:custGeom>
            <a:avLst/>
            <a:gdLst>
              <a:gd name="T0" fmla="*/ 177 w 1412"/>
              <a:gd name="T1" fmla="*/ 176 h 1410"/>
              <a:gd name="T2" fmla="*/ 794 w 1412"/>
              <a:gd name="T3" fmla="*/ 176 h 1410"/>
              <a:gd name="T4" fmla="*/ 1412 w 1412"/>
              <a:gd name="T5" fmla="*/ 176 h 1410"/>
              <a:gd name="T6" fmla="*/ 1236 w 1412"/>
              <a:gd name="T7" fmla="*/ 0 h 1410"/>
              <a:gd name="T8" fmla="*/ 772 w 1412"/>
              <a:gd name="T9" fmla="*/ 0 h 1410"/>
              <a:gd name="T10" fmla="*/ 309 w 1412"/>
              <a:gd name="T11" fmla="*/ 0 h 1410"/>
              <a:gd name="T12" fmla="*/ 0 w 1412"/>
              <a:gd name="T13" fmla="*/ 308 h 1410"/>
              <a:gd name="T14" fmla="*/ 0 w 1412"/>
              <a:gd name="T15" fmla="*/ 771 h 1410"/>
              <a:gd name="T16" fmla="*/ 0 w 1412"/>
              <a:gd name="T17" fmla="*/ 1234 h 1410"/>
              <a:gd name="T18" fmla="*/ 177 w 1412"/>
              <a:gd name="T19" fmla="*/ 1410 h 1410"/>
              <a:gd name="T20" fmla="*/ 177 w 1412"/>
              <a:gd name="T21" fmla="*/ 793 h 1410"/>
              <a:gd name="T22" fmla="*/ 177 w 1412"/>
              <a:gd name="T23" fmla="*/ 176 h 14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412" h="1410">
                <a:moveTo>
                  <a:pt x="177" y="176"/>
                </a:moveTo>
                <a:lnTo>
                  <a:pt x="794" y="176"/>
                </a:lnTo>
                <a:lnTo>
                  <a:pt x="1412" y="176"/>
                </a:lnTo>
                <a:lnTo>
                  <a:pt x="1236" y="0"/>
                </a:lnTo>
                <a:lnTo>
                  <a:pt x="772" y="0"/>
                </a:lnTo>
                <a:lnTo>
                  <a:pt x="309" y="0"/>
                </a:lnTo>
                <a:lnTo>
                  <a:pt x="0" y="308"/>
                </a:lnTo>
                <a:lnTo>
                  <a:pt x="0" y="771"/>
                </a:lnTo>
                <a:lnTo>
                  <a:pt x="0" y="1234"/>
                </a:lnTo>
                <a:lnTo>
                  <a:pt x="177" y="1410"/>
                </a:lnTo>
                <a:lnTo>
                  <a:pt x="177" y="793"/>
                </a:lnTo>
                <a:lnTo>
                  <a:pt x="177" y="176"/>
                </a:lnTo>
                <a:close/>
              </a:path>
            </a:pathLst>
          </a:custGeom>
          <a:solidFill>
            <a:srgbClr val="2CDE8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0" name="Freeform 5">
            <a:extLst>
              <a:ext uri="{FF2B5EF4-FFF2-40B4-BE49-F238E27FC236}">
                <a16:creationId xmlns:a16="http://schemas.microsoft.com/office/drawing/2014/main" id="{FF07B5CD-3822-3FAF-FACA-8323A62977EF}"/>
              </a:ext>
            </a:extLst>
          </p:cNvPr>
          <p:cNvSpPr>
            <a:spLocks/>
          </p:cNvSpPr>
          <p:nvPr userDrawn="1"/>
        </p:nvSpPr>
        <p:spPr bwMode="auto">
          <a:xfrm flipH="1" flipV="1">
            <a:off x="4009693" y="4771188"/>
            <a:ext cx="2088232" cy="2085274"/>
          </a:xfrm>
          <a:custGeom>
            <a:avLst/>
            <a:gdLst>
              <a:gd name="T0" fmla="*/ 177 w 1412"/>
              <a:gd name="T1" fmla="*/ 176 h 1410"/>
              <a:gd name="T2" fmla="*/ 794 w 1412"/>
              <a:gd name="T3" fmla="*/ 176 h 1410"/>
              <a:gd name="T4" fmla="*/ 1412 w 1412"/>
              <a:gd name="T5" fmla="*/ 176 h 1410"/>
              <a:gd name="T6" fmla="*/ 1236 w 1412"/>
              <a:gd name="T7" fmla="*/ 0 h 1410"/>
              <a:gd name="T8" fmla="*/ 772 w 1412"/>
              <a:gd name="T9" fmla="*/ 0 h 1410"/>
              <a:gd name="T10" fmla="*/ 309 w 1412"/>
              <a:gd name="T11" fmla="*/ 0 h 1410"/>
              <a:gd name="T12" fmla="*/ 0 w 1412"/>
              <a:gd name="T13" fmla="*/ 308 h 1410"/>
              <a:gd name="T14" fmla="*/ 0 w 1412"/>
              <a:gd name="T15" fmla="*/ 771 h 1410"/>
              <a:gd name="T16" fmla="*/ 0 w 1412"/>
              <a:gd name="T17" fmla="*/ 1234 h 1410"/>
              <a:gd name="T18" fmla="*/ 177 w 1412"/>
              <a:gd name="T19" fmla="*/ 1410 h 1410"/>
              <a:gd name="T20" fmla="*/ 177 w 1412"/>
              <a:gd name="T21" fmla="*/ 793 h 1410"/>
              <a:gd name="T22" fmla="*/ 177 w 1412"/>
              <a:gd name="T23" fmla="*/ 176 h 14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412" h="1410">
                <a:moveTo>
                  <a:pt x="177" y="176"/>
                </a:moveTo>
                <a:lnTo>
                  <a:pt x="794" y="176"/>
                </a:lnTo>
                <a:lnTo>
                  <a:pt x="1412" y="176"/>
                </a:lnTo>
                <a:lnTo>
                  <a:pt x="1236" y="0"/>
                </a:lnTo>
                <a:lnTo>
                  <a:pt x="772" y="0"/>
                </a:lnTo>
                <a:lnTo>
                  <a:pt x="309" y="0"/>
                </a:lnTo>
                <a:lnTo>
                  <a:pt x="0" y="308"/>
                </a:lnTo>
                <a:lnTo>
                  <a:pt x="0" y="771"/>
                </a:lnTo>
                <a:lnTo>
                  <a:pt x="0" y="1234"/>
                </a:lnTo>
                <a:lnTo>
                  <a:pt x="177" y="1410"/>
                </a:lnTo>
                <a:lnTo>
                  <a:pt x="177" y="793"/>
                </a:lnTo>
                <a:lnTo>
                  <a:pt x="177" y="176"/>
                </a:lnTo>
                <a:close/>
              </a:path>
            </a:pathLst>
          </a:custGeom>
          <a:solidFill>
            <a:srgbClr val="2CDE8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25315281-1F78-4A3E-2EB1-7AFD797EC3E9}"/>
              </a:ext>
            </a:extLst>
          </p:cNvPr>
          <p:cNvSpPr/>
          <p:nvPr userDrawn="1"/>
        </p:nvSpPr>
        <p:spPr>
          <a:xfrm>
            <a:off x="263524" y="260650"/>
            <a:ext cx="5572800" cy="6339600"/>
          </a:xfrm>
          <a:prstGeom prst="rect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92937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fade/>
      </p:transition>
    </mc:Choice>
    <mc:Fallback xmlns="">
      <p:transition>
        <p:fade/>
      </p:transition>
    </mc:Fallback>
  </mc:AlternateConten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genda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6F7FE8-976F-4FC7-B8FA-B84E078A573C}" type="datetime3">
              <a:rPr lang="en-US" smtClean="0"/>
              <a:t>24 June 2025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3D178-98AA-4574-9EAA-8EB007C5517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ext Placeholder 2">
            <a:extLst>
              <a:ext uri="{FF2B5EF4-FFF2-40B4-BE49-F238E27FC236}">
                <a16:creationId xmlns:a16="http://schemas.microsoft.com/office/drawing/2014/main" id="{A7A24B7C-D9E4-E54F-8EFB-47F472CE7D5A}"/>
              </a:ext>
            </a:extLst>
          </p:cNvPr>
          <p:cNvSpPr>
            <a:spLocks noGrp="1"/>
          </p:cNvSpPr>
          <p:nvPr>
            <p:ph type="body" idx="24" hasCustomPrompt="1"/>
          </p:nvPr>
        </p:nvSpPr>
        <p:spPr>
          <a:xfrm>
            <a:off x="6528048" y="836613"/>
            <a:ext cx="5328990" cy="504155"/>
          </a:xfrm>
        </p:spPr>
        <p:txBody>
          <a:bodyPr anchor="t" anchorCtr="0">
            <a:noAutofit/>
          </a:bodyPr>
          <a:lstStyle>
            <a:lvl1pPr marL="0" indent="0">
              <a:spcBef>
                <a:spcPts val="0"/>
              </a:spcBef>
              <a:buNone/>
              <a:defRPr sz="1800" b="0" cap="none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add subtitle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AF3258D-8A52-0174-C93D-0E0DCD6EAB57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6528048" y="1412874"/>
            <a:ext cx="5328990" cy="4608513"/>
          </a:xfrm>
        </p:spPr>
        <p:txBody>
          <a:bodyPr/>
          <a:lstStyle>
            <a:lvl1pPr marL="361950" indent="-361950">
              <a:buFont typeface="+mj-lt"/>
              <a:buAutoNum type="arabicPeriod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A1A0190-0AE4-2CCB-B3D7-19CD84D9BD3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528048" y="260351"/>
            <a:ext cx="5328990" cy="576262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Agenda Title</a:t>
            </a:r>
            <a:endParaRPr lang="en-GB" dirty="0"/>
          </a:p>
        </p:txBody>
      </p:sp>
      <p:sp>
        <p:nvSpPr>
          <p:cNvPr id="6" name="Picture Placeholder 8">
            <a:extLst>
              <a:ext uri="{FF2B5EF4-FFF2-40B4-BE49-F238E27FC236}">
                <a16:creationId xmlns:a16="http://schemas.microsoft.com/office/drawing/2014/main" id="{D84BBA18-1303-75D4-FB4C-4EBC7AE72291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263525" y="259631"/>
            <a:ext cx="5572064" cy="6337698"/>
          </a:xfrm>
          <a:solidFill>
            <a:schemeClr val="bg2"/>
          </a:solidFill>
        </p:spPr>
        <p:txBody>
          <a:bodyPr/>
          <a:lstStyle>
            <a:lvl1pPr marL="0" indent="0">
              <a:spcBef>
                <a:spcPts val="0"/>
              </a:spcBef>
              <a:buFontTx/>
              <a:buNone/>
              <a:defRPr sz="1000"/>
            </a:lvl1pPr>
          </a:lstStyle>
          <a:p>
            <a:r>
              <a:rPr lang="en-US" dirty="0"/>
              <a:t>Click icon to add picture</a:t>
            </a:r>
            <a:br>
              <a:rPr lang="en-US" dirty="0"/>
            </a:br>
            <a:r>
              <a:rPr lang="en-US" dirty="0"/>
              <a:t>(Download more pictures from brand.qt.io)</a:t>
            </a:r>
          </a:p>
        </p:txBody>
      </p:sp>
      <p:sp>
        <p:nvSpPr>
          <p:cNvPr id="11" name="Freeform 5">
            <a:extLst>
              <a:ext uri="{FF2B5EF4-FFF2-40B4-BE49-F238E27FC236}">
                <a16:creationId xmlns:a16="http://schemas.microsoft.com/office/drawing/2014/main" id="{2E58CF64-3BE9-376D-E401-63858C018C3F}"/>
              </a:ext>
            </a:extLst>
          </p:cNvPr>
          <p:cNvSpPr>
            <a:spLocks/>
          </p:cNvSpPr>
          <p:nvPr userDrawn="1"/>
        </p:nvSpPr>
        <p:spPr bwMode="auto">
          <a:xfrm>
            <a:off x="3113" y="0"/>
            <a:ext cx="2088232" cy="2085274"/>
          </a:xfrm>
          <a:custGeom>
            <a:avLst/>
            <a:gdLst>
              <a:gd name="T0" fmla="*/ 177 w 1412"/>
              <a:gd name="T1" fmla="*/ 176 h 1410"/>
              <a:gd name="T2" fmla="*/ 794 w 1412"/>
              <a:gd name="T3" fmla="*/ 176 h 1410"/>
              <a:gd name="T4" fmla="*/ 1412 w 1412"/>
              <a:gd name="T5" fmla="*/ 176 h 1410"/>
              <a:gd name="T6" fmla="*/ 1236 w 1412"/>
              <a:gd name="T7" fmla="*/ 0 h 1410"/>
              <a:gd name="T8" fmla="*/ 772 w 1412"/>
              <a:gd name="T9" fmla="*/ 0 h 1410"/>
              <a:gd name="T10" fmla="*/ 309 w 1412"/>
              <a:gd name="T11" fmla="*/ 0 h 1410"/>
              <a:gd name="T12" fmla="*/ 0 w 1412"/>
              <a:gd name="T13" fmla="*/ 308 h 1410"/>
              <a:gd name="T14" fmla="*/ 0 w 1412"/>
              <a:gd name="T15" fmla="*/ 771 h 1410"/>
              <a:gd name="T16" fmla="*/ 0 w 1412"/>
              <a:gd name="T17" fmla="*/ 1234 h 1410"/>
              <a:gd name="T18" fmla="*/ 177 w 1412"/>
              <a:gd name="T19" fmla="*/ 1410 h 1410"/>
              <a:gd name="T20" fmla="*/ 177 w 1412"/>
              <a:gd name="T21" fmla="*/ 793 h 1410"/>
              <a:gd name="T22" fmla="*/ 177 w 1412"/>
              <a:gd name="T23" fmla="*/ 176 h 14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412" h="1410">
                <a:moveTo>
                  <a:pt x="177" y="176"/>
                </a:moveTo>
                <a:lnTo>
                  <a:pt x="794" y="176"/>
                </a:lnTo>
                <a:lnTo>
                  <a:pt x="1412" y="176"/>
                </a:lnTo>
                <a:lnTo>
                  <a:pt x="1236" y="0"/>
                </a:lnTo>
                <a:lnTo>
                  <a:pt x="772" y="0"/>
                </a:lnTo>
                <a:lnTo>
                  <a:pt x="309" y="0"/>
                </a:lnTo>
                <a:lnTo>
                  <a:pt x="0" y="308"/>
                </a:lnTo>
                <a:lnTo>
                  <a:pt x="0" y="771"/>
                </a:lnTo>
                <a:lnTo>
                  <a:pt x="0" y="1234"/>
                </a:lnTo>
                <a:lnTo>
                  <a:pt x="177" y="1410"/>
                </a:lnTo>
                <a:lnTo>
                  <a:pt x="177" y="793"/>
                </a:lnTo>
                <a:lnTo>
                  <a:pt x="177" y="17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2" name="Freeform 5">
            <a:extLst>
              <a:ext uri="{FF2B5EF4-FFF2-40B4-BE49-F238E27FC236}">
                <a16:creationId xmlns:a16="http://schemas.microsoft.com/office/drawing/2014/main" id="{0ED35C1E-F4D5-7B6A-B319-BEEFC8B1AE84}"/>
              </a:ext>
            </a:extLst>
          </p:cNvPr>
          <p:cNvSpPr>
            <a:spLocks/>
          </p:cNvSpPr>
          <p:nvPr userDrawn="1"/>
        </p:nvSpPr>
        <p:spPr bwMode="auto">
          <a:xfrm flipH="1" flipV="1">
            <a:off x="4010881" y="4771188"/>
            <a:ext cx="2088232" cy="2085274"/>
          </a:xfrm>
          <a:custGeom>
            <a:avLst/>
            <a:gdLst>
              <a:gd name="T0" fmla="*/ 177 w 1412"/>
              <a:gd name="T1" fmla="*/ 176 h 1410"/>
              <a:gd name="T2" fmla="*/ 794 w 1412"/>
              <a:gd name="T3" fmla="*/ 176 h 1410"/>
              <a:gd name="T4" fmla="*/ 1412 w 1412"/>
              <a:gd name="T5" fmla="*/ 176 h 1410"/>
              <a:gd name="T6" fmla="*/ 1236 w 1412"/>
              <a:gd name="T7" fmla="*/ 0 h 1410"/>
              <a:gd name="T8" fmla="*/ 772 w 1412"/>
              <a:gd name="T9" fmla="*/ 0 h 1410"/>
              <a:gd name="T10" fmla="*/ 309 w 1412"/>
              <a:gd name="T11" fmla="*/ 0 h 1410"/>
              <a:gd name="T12" fmla="*/ 0 w 1412"/>
              <a:gd name="T13" fmla="*/ 308 h 1410"/>
              <a:gd name="T14" fmla="*/ 0 w 1412"/>
              <a:gd name="T15" fmla="*/ 771 h 1410"/>
              <a:gd name="T16" fmla="*/ 0 w 1412"/>
              <a:gd name="T17" fmla="*/ 1234 h 1410"/>
              <a:gd name="T18" fmla="*/ 177 w 1412"/>
              <a:gd name="T19" fmla="*/ 1410 h 1410"/>
              <a:gd name="T20" fmla="*/ 177 w 1412"/>
              <a:gd name="T21" fmla="*/ 793 h 1410"/>
              <a:gd name="T22" fmla="*/ 177 w 1412"/>
              <a:gd name="T23" fmla="*/ 176 h 14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412" h="1410">
                <a:moveTo>
                  <a:pt x="177" y="176"/>
                </a:moveTo>
                <a:lnTo>
                  <a:pt x="794" y="176"/>
                </a:lnTo>
                <a:lnTo>
                  <a:pt x="1412" y="176"/>
                </a:lnTo>
                <a:lnTo>
                  <a:pt x="1236" y="0"/>
                </a:lnTo>
                <a:lnTo>
                  <a:pt x="772" y="0"/>
                </a:lnTo>
                <a:lnTo>
                  <a:pt x="309" y="0"/>
                </a:lnTo>
                <a:lnTo>
                  <a:pt x="0" y="308"/>
                </a:lnTo>
                <a:lnTo>
                  <a:pt x="0" y="771"/>
                </a:lnTo>
                <a:lnTo>
                  <a:pt x="0" y="1234"/>
                </a:lnTo>
                <a:lnTo>
                  <a:pt x="177" y="1410"/>
                </a:lnTo>
                <a:lnTo>
                  <a:pt x="177" y="793"/>
                </a:lnTo>
                <a:lnTo>
                  <a:pt x="177" y="17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975936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fade/>
      </p:transition>
    </mc:Choice>
    <mc:Fallback xmlns="">
      <p:transition>
        <p:fade/>
      </p:transition>
    </mc:Fallback>
  </mc:AlternateConten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5">
            <a:extLst>
              <a:ext uri="{FF2B5EF4-FFF2-40B4-BE49-F238E27FC236}">
                <a16:creationId xmlns:a16="http://schemas.microsoft.com/office/drawing/2014/main" id="{C21E8F62-8E02-BA6A-FD39-41D2419D5FA1}"/>
              </a:ext>
            </a:extLst>
          </p:cNvPr>
          <p:cNvSpPr>
            <a:spLocks/>
          </p:cNvSpPr>
          <p:nvPr userDrawn="1"/>
        </p:nvSpPr>
        <p:spPr bwMode="auto">
          <a:xfrm>
            <a:off x="6096000" y="0"/>
            <a:ext cx="2088232" cy="2085274"/>
          </a:xfrm>
          <a:custGeom>
            <a:avLst/>
            <a:gdLst>
              <a:gd name="T0" fmla="*/ 177 w 1412"/>
              <a:gd name="T1" fmla="*/ 176 h 1410"/>
              <a:gd name="T2" fmla="*/ 794 w 1412"/>
              <a:gd name="T3" fmla="*/ 176 h 1410"/>
              <a:gd name="T4" fmla="*/ 1412 w 1412"/>
              <a:gd name="T5" fmla="*/ 176 h 1410"/>
              <a:gd name="T6" fmla="*/ 1236 w 1412"/>
              <a:gd name="T7" fmla="*/ 0 h 1410"/>
              <a:gd name="T8" fmla="*/ 772 w 1412"/>
              <a:gd name="T9" fmla="*/ 0 h 1410"/>
              <a:gd name="T10" fmla="*/ 309 w 1412"/>
              <a:gd name="T11" fmla="*/ 0 h 1410"/>
              <a:gd name="T12" fmla="*/ 0 w 1412"/>
              <a:gd name="T13" fmla="*/ 308 h 1410"/>
              <a:gd name="T14" fmla="*/ 0 w 1412"/>
              <a:gd name="T15" fmla="*/ 771 h 1410"/>
              <a:gd name="T16" fmla="*/ 0 w 1412"/>
              <a:gd name="T17" fmla="*/ 1234 h 1410"/>
              <a:gd name="T18" fmla="*/ 177 w 1412"/>
              <a:gd name="T19" fmla="*/ 1410 h 1410"/>
              <a:gd name="T20" fmla="*/ 177 w 1412"/>
              <a:gd name="T21" fmla="*/ 793 h 1410"/>
              <a:gd name="T22" fmla="*/ 177 w 1412"/>
              <a:gd name="T23" fmla="*/ 176 h 14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412" h="1410">
                <a:moveTo>
                  <a:pt x="177" y="176"/>
                </a:moveTo>
                <a:lnTo>
                  <a:pt x="794" y="176"/>
                </a:lnTo>
                <a:lnTo>
                  <a:pt x="1412" y="176"/>
                </a:lnTo>
                <a:lnTo>
                  <a:pt x="1236" y="0"/>
                </a:lnTo>
                <a:lnTo>
                  <a:pt x="772" y="0"/>
                </a:lnTo>
                <a:lnTo>
                  <a:pt x="309" y="0"/>
                </a:lnTo>
                <a:lnTo>
                  <a:pt x="0" y="308"/>
                </a:lnTo>
                <a:lnTo>
                  <a:pt x="0" y="771"/>
                </a:lnTo>
                <a:lnTo>
                  <a:pt x="0" y="1234"/>
                </a:lnTo>
                <a:lnTo>
                  <a:pt x="177" y="1410"/>
                </a:lnTo>
                <a:lnTo>
                  <a:pt x="177" y="793"/>
                </a:lnTo>
                <a:lnTo>
                  <a:pt x="177" y="176"/>
                </a:lnTo>
                <a:close/>
              </a:path>
            </a:pathLst>
          </a:custGeom>
          <a:solidFill>
            <a:srgbClr val="2CDE8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8" name="Freeform 5">
            <a:extLst>
              <a:ext uri="{FF2B5EF4-FFF2-40B4-BE49-F238E27FC236}">
                <a16:creationId xmlns:a16="http://schemas.microsoft.com/office/drawing/2014/main" id="{09711F1C-93B7-C720-A126-045CB2CB3645}"/>
              </a:ext>
            </a:extLst>
          </p:cNvPr>
          <p:cNvSpPr>
            <a:spLocks/>
          </p:cNvSpPr>
          <p:nvPr userDrawn="1"/>
        </p:nvSpPr>
        <p:spPr bwMode="auto">
          <a:xfrm flipH="1" flipV="1">
            <a:off x="10103768" y="4771188"/>
            <a:ext cx="2088232" cy="2085274"/>
          </a:xfrm>
          <a:custGeom>
            <a:avLst/>
            <a:gdLst>
              <a:gd name="T0" fmla="*/ 177 w 1412"/>
              <a:gd name="T1" fmla="*/ 176 h 1410"/>
              <a:gd name="T2" fmla="*/ 794 w 1412"/>
              <a:gd name="T3" fmla="*/ 176 h 1410"/>
              <a:gd name="T4" fmla="*/ 1412 w 1412"/>
              <a:gd name="T5" fmla="*/ 176 h 1410"/>
              <a:gd name="T6" fmla="*/ 1236 w 1412"/>
              <a:gd name="T7" fmla="*/ 0 h 1410"/>
              <a:gd name="T8" fmla="*/ 772 w 1412"/>
              <a:gd name="T9" fmla="*/ 0 h 1410"/>
              <a:gd name="T10" fmla="*/ 309 w 1412"/>
              <a:gd name="T11" fmla="*/ 0 h 1410"/>
              <a:gd name="T12" fmla="*/ 0 w 1412"/>
              <a:gd name="T13" fmla="*/ 308 h 1410"/>
              <a:gd name="T14" fmla="*/ 0 w 1412"/>
              <a:gd name="T15" fmla="*/ 771 h 1410"/>
              <a:gd name="T16" fmla="*/ 0 w 1412"/>
              <a:gd name="T17" fmla="*/ 1234 h 1410"/>
              <a:gd name="T18" fmla="*/ 177 w 1412"/>
              <a:gd name="T19" fmla="*/ 1410 h 1410"/>
              <a:gd name="T20" fmla="*/ 177 w 1412"/>
              <a:gd name="T21" fmla="*/ 793 h 1410"/>
              <a:gd name="T22" fmla="*/ 177 w 1412"/>
              <a:gd name="T23" fmla="*/ 176 h 14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412" h="1410">
                <a:moveTo>
                  <a:pt x="177" y="176"/>
                </a:moveTo>
                <a:lnTo>
                  <a:pt x="794" y="176"/>
                </a:lnTo>
                <a:lnTo>
                  <a:pt x="1412" y="176"/>
                </a:lnTo>
                <a:lnTo>
                  <a:pt x="1236" y="0"/>
                </a:lnTo>
                <a:lnTo>
                  <a:pt x="772" y="0"/>
                </a:lnTo>
                <a:lnTo>
                  <a:pt x="309" y="0"/>
                </a:lnTo>
                <a:lnTo>
                  <a:pt x="0" y="308"/>
                </a:lnTo>
                <a:lnTo>
                  <a:pt x="0" y="771"/>
                </a:lnTo>
                <a:lnTo>
                  <a:pt x="0" y="1234"/>
                </a:lnTo>
                <a:lnTo>
                  <a:pt x="177" y="1410"/>
                </a:lnTo>
                <a:lnTo>
                  <a:pt x="177" y="793"/>
                </a:lnTo>
                <a:lnTo>
                  <a:pt x="177" y="176"/>
                </a:lnTo>
                <a:close/>
              </a:path>
            </a:pathLst>
          </a:custGeom>
          <a:solidFill>
            <a:srgbClr val="2CDE8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90BE5850-265D-84F8-8B13-4CF67EAC9DA7}"/>
              </a:ext>
            </a:extLst>
          </p:cNvPr>
          <p:cNvSpPr/>
          <p:nvPr userDrawn="1"/>
        </p:nvSpPr>
        <p:spPr>
          <a:xfrm>
            <a:off x="6357599" y="260650"/>
            <a:ext cx="5572800" cy="6339600"/>
          </a:xfrm>
          <a:prstGeom prst="rect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334964" y="1412875"/>
            <a:ext cx="5184774" cy="2879726"/>
          </a:xfrm>
        </p:spPr>
        <p:txBody>
          <a:bodyPr anchor="b" anchorCtr="0">
            <a:noAutofit/>
          </a:bodyPr>
          <a:lstStyle>
            <a:lvl1pPr algn="l">
              <a:defRPr sz="54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add Presentation title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34962" y="4581128"/>
            <a:ext cx="5184776" cy="863997"/>
          </a:xfrm>
        </p:spPr>
        <p:txBody>
          <a:bodyPr/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noFill/>
              </a:defRPr>
            </a:lvl1pPr>
          </a:lstStyle>
          <a:p>
            <a:fld id="{F5CF111F-9632-4094-B4C7-748E414518D6}" type="datetime3">
              <a:rPr lang="en-US" smtClean="0"/>
              <a:t>24 June 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noFill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noFill/>
              </a:defRPr>
            </a:lvl1pPr>
          </a:lstStyle>
          <a:p>
            <a:fld id="{A683D178-98AA-4574-9EAA-8EB007C5517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91669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fade/>
      </p:transition>
    </mc:Choice>
    <mc:Fallback xmlns="">
      <p:transition>
        <p:fade/>
      </p:transition>
    </mc:Fallback>
  </mc:AlternateConten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334964" y="1412875"/>
            <a:ext cx="5184774" cy="2879726"/>
          </a:xfrm>
        </p:spPr>
        <p:txBody>
          <a:bodyPr anchor="b" anchorCtr="0">
            <a:noAutofit/>
          </a:bodyPr>
          <a:lstStyle>
            <a:lvl1pPr algn="l">
              <a:defRPr sz="54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add Presentation title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34962" y="4581128"/>
            <a:ext cx="5184776" cy="863997"/>
          </a:xfrm>
        </p:spPr>
        <p:txBody>
          <a:bodyPr/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14" name="Date Placeholder 13">
            <a:extLst>
              <a:ext uri="{FF2B5EF4-FFF2-40B4-BE49-F238E27FC236}">
                <a16:creationId xmlns:a16="http://schemas.microsoft.com/office/drawing/2014/main" id="{350731ED-B01F-5F6D-4BE5-CB31BDBB8F0B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>
                <a:noFill/>
              </a:defRPr>
            </a:lvl1pPr>
          </a:lstStyle>
          <a:p>
            <a:fld id="{8C4281B8-81FD-4121-8AE0-A78F91E5387A}" type="datetime3">
              <a:rPr lang="en-US" smtClean="0"/>
              <a:t>24 June 2025</a:t>
            </a:fld>
            <a:endParaRPr lang="en-US" dirty="0"/>
          </a:p>
        </p:txBody>
      </p:sp>
      <p:sp>
        <p:nvSpPr>
          <p:cNvPr id="15" name="Footer Placeholder 14">
            <a:extLst>
              <a:ext uri="{FF2B5EF4-FFF2-40B4-BE49-F238E27FC236}">
                <a16:creationId xmlns:a16="http://schemas.microsoft.com/office/drawing/2014/main" id="{EC0564C4-126A-B9F0-B5A0-0E46BF8E03CB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>
                <a:noFill/>
              </a:defRPr>
            </a:lvl1pPr>
          </a:lstStyle>
          <a:p>
            <a:endParaRPr lang="en-US" dirty="0"/>
          </a:p>
        </p:txBody>
      </p:sp>
      <p:sp>
        <p:nvSpPr>
          <p:cNvPr id="16" name="Slide Number Placeholder 15">
            <a:extLst>
              <a:ext uri="{FF2B5EF4-FFF2-40B4-BE49-F238E27FC236}">
                <a16:creationId xmlns:a16="http://schemas.microsoft.com/office/drawing/2014/main" id="{94D0D804-7653-54D8-D889-967C51565E28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>
                <a:noFill/>
              </a:defRPr>
            </a:lvl1pPr>
          </a:lstStyle>
          <a:p>
            <a:fld id="{A683D178-98AA-4574-9EAA-8EB007C5517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Picture Placeholder 8">
            <a:extLst>
              <a:ext uri="{FF2B5EF4-FFF2-40B4-BE49-F238E27FC236}">
                <a16:creationId xmlns:a16="http://schemas.microsoft.com/office/drawing/2014/main" id="{FCC48CDB-6FD4-786C-E3FD-A01FD9ED82DC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356412" y="259631"/>
            <a:ext cx="5572064" cy="6337698"/>
          </a:xfrm>
          <a:solidFill>
            <a:schemeClr val="bg2"/>
          </a:solidFill>
        </p:spPr>
        <p:txBody>
          <a:bodyPr/>
          <a:lstStyle>
            <a:lvl1pPr marL="0" indent="0">
              <a:spcBef>
                <a:spcPts val="0"/>
              </a:spcBef>
              <a:buFontTx/>
              <a:buNone/>
              <a:defRPr sz="1000"/>
            </a:lvl1pPr>
          </a:lstStyle>
          <a:p>
            <a:r>
              <a:rPr lang="en-US" dirty="0"/>
              <a:t>Click icon to add picture</a:t>
            </a:r>
            <a:br>
              <a:rPr lang="en-US" dirty="0"/>
            </a:br>
            <a:r>
              <a:rPr lang="en-US" dirty="0"/>
              <a:t>(Download more pictures from brand.qt.io)</a:t>
            </a:r>
          </a:p>
        </p:txBody>
      </p:sp>
      <p:sp>
        <p:nvSpPr>
          <p:cNvPr id="6" name="Freeform 5">
            <a:extLst>
              <a:ext uri="{FF2B5EF4-FFF2-40B4-BE49-F238E27FC236}">
                <a16:creationId xmlns:a16="http://schemas.microsoft.com/office/drawing/2014/main" id="{566D7BE4-E3A3-E10F-14F4-F2BC89BB906E}"/>
              </a:ext>
            </a:extLst>
          </p:cNvPr>
          <p:cNvSpPr>
            <a:spLocks/>
          </p:cNvSpPr>
          <p:nvPr userDrawn="1"/>
        </p:nvSpPr>
        <p:spPr bwMode="auto">
          <a:xfrm>
            <a:off x="6096000" y="0"/>
            <a:ext cx="2088232" cy="2085274"/>
          </a:xfrm>
          <a:custGeom>
            <a:avLst/>
            <a:gdLst>
              <a:gd name="T0" fmla="*/ 177 w 1412"/>
              <a:gd name="T1" fmla="*/ 176 h 1410"/>
              <a:gd name="T2" fmla="*/ 794 w 1412"/>
              <a:gd name="T3" fmla="*/ 176 h 1410"/>
              <a:gd name="T4" fmla="*/ 1412 w 1412"/>
              <a:gd name="T5" fmla="*/ 176 h 1410"/>
              <a:gd name="T6" fmla="*/ 1236 w 1412"/>
              <a:gd name="T7" fmla="*/ 0 h 1410"/>
              <a:gd name="T8" fmla="*/ 772 w 1412"/>
              <a:gd name="T9" fmla="*/ 0 h 1410"/>
              <a:gd name="T10" fmla="*/ 309 w 1412"/>
              <a:gd name="T11" fmla="*/ 0 h 1410"/>
              <a:gd name="T12" fmla="*/ 0 w 1412"/>
              <a:gd name="T13" fmla="*/ 308 h 1410"/>
              <a:gd name="T14" fmla="*/ 0 w 1412"/>
              <a:gd name="T15" fmla="*/ 771 h 1410"/>
              <a:gd name="T16" fmla="*/ 0 w 1412"/>
              <a:gd name="T17" fmla="*/ 1234 h 1410"/>
              <a:gd name="T18" fmla="*/ 177 w 1412"/>
              <a:gd name="T19" fmla="*/ 1410 h 1410"/>
              <a:gd name="T20" fmla="*/ 177 w 1412"/>
              <a:gd name="T21" fmla="*/ 793 h 1410"/>
              <a:gd name="T22" fmla="*/ 177 w 1412"/>
              <a:gd name="T23" fmla="*/ 176 h 14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412" h="1410">
                <a:moveTo>
                  <a:pt x="177" y="176"/>
                </a:moveTo>
                <a:lnTo>
                  <a:pt x="794" y="176"/>
                </a:lnTo>
                <a:lnTo>
                  <a:pt x="1412" y="176"/>
                </a:lnTo>
                <a:lnTo>
                  <a:pt x="1236" y="0"/>
                </a:lnTo>
                <a:lnTo>
                  <a:pt x="772" y="0"/>
                </a:lnTo>
                <a:lnTo>
                  <a:pt x="309" y="0"/>
                </a:lnTo>
                <a:lnTo>
                  <a:pt x="0" y="308"/>
                </a:lnTo>
                <a:lnTo>
                  <a:pt x="0" y="771"/>
                </a:lnTo>
                <a:lnTo>
                  <a:pt x="0" y="1234"/>
                </a:lnTo>
                <a:lnTo>
                  <a:pt x="177" y="1410"/>
                </a:lnTo>
                <a:lnTo>
                  <a:pt x="177" y="793"/>
                </a:lnTo>
                <a:lnTo>
                  <a:pt x="177" y="17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7" name="Freeform 5">
            <a:extLst>
              <a:ext uri="{FF2B5EF4-FFF2-40B4-BE49-F238E27FC236}">
                <a16:creationId xmlns:a16="http://schemas.microsoft.com/office/drawing/2014/main" id="{B2C4AF69-EE11-45F5-F2D6-E210979F6A9A}"/>
              </a:ext>
            </a:extLst>
          </p:cNvPr>
          <p:cNvSpPr>
            <a:spLocks/>
          </p:cNvSpPr>
          <p:nvPr userDrawn="1"/>
        </p:nvSpPr>
        <p:spPr bwMode="auto">
          <a:xfrm flipH="1" flipV="1">
            <a:off x="10103768" y="4771188"/>
            <a:ext cx="2088232" cy="2085274"/>
          </a:xfrm>
          <a:custGeom>
            <a:avLst/>
            <a:gdLst>
              <a:gd name="T0" fmla="*/ 177 w 1412"/>
              <a:gd name="T1" fmla="*/ 176 h 1410"/>
              <a:gd name="T2" fmla="*/ 794 w 1412"/>
              <a:gd name="T3" fmla="*/ 176 h 1410"/>
              <a:gd name="T4" fmla="*/ 1412 w 1412"/>
              <a:gd name="T5" fmla="*/ 176 h 1410"/>
              <a:gd name="T6" fmla="*/ 1236 w 1412"/>
              <a:gd name="T7" fmla="*/ 0 h 1410"/>
              <a:gd name="T8" fmla="*/ 772 w 1412"/>
              <a:gd name="T9" fmla="*/ 0 h 1410"/>
              <a:gd name="T10" fmla="*/ 309 w 1412"/>
              <a:gd name="T11" fmla="*/ 0 h 1410"/>
              <a:gd name="T12" fmla="*/ 0 w 1412"/>
              <a:gd name="T13" fmla="*/ 308 h 1410"/>
              <a:gd name="T14" fmla="*/ 0 w 1412"/>
              <a:gd name="T15" fmla="*/ 771 h 1410"/>
              <a:gd name="T16" fmla="*/ 0 w 1412"/>
              <a:gd name="T17" fmla="*/ 1234 h 1410"/>
              <a:gd name="T18" fmla="*/ 177 w 1412"/>
              <a:gd name="T19" fmla="*/ 1410 h 1410"/>
              <a:gd name="T20" fmla="*/ 177 w 1412"/>
              <a:gd name="T21" fmla="*/ 793 h 1410"/>
              <a:gd name="T22" fmla="*/ 177 w 1412"/>
              <a:gd name="T23" fmla="*/ 176 h 14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412" h="1410">
                <a:moveTo>
                  <a:pt x="177" y="176"/>
                </a:moveTo>
                <a:lnTo>
                  <a:pt x="794" y="176"/>
                </a:lnTo>
                <a:lnTo>
                  <a:pt x="1412" y="176"/>
                </a:lnTo>
                <a:lnTo>
                  <a:pt x="1236" y="0"/>
                </a:lnTo>
                <a:lnTo>
                  <a:pt x="772" y="0"/>
                </a:lnTo>
                <a:lnTo>
                  <a:pt x="309" y="0"/>
                </a:lnTo>
                <a:lnTo>
                  <a:pt x="0" y="308"/>
                </a:lnTo>
                <a:lnTo>
                  <a:pt x="0" y="771"/>
                </a:lnTo>
                <a:lnTo>
                  <a:pt x="0" y="1234"/>
                </a:lnTo>
                <a:lnTo>
                  <a:pt x="177" y="1410"/>
                </a:lnTo>
                <a:lnTo>
                  <a:pt x="177" y="793"/>
                </a:lnTo>
                <a:lnTo>
                  <a:pt x="177" y="17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08593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fade/>
      </p:transition>
    </mc:Choice>
    <mc:Fallback xmlns="">
      <p:transition>
        <p:fade/>
      </p:transition>
    </mc:Fallback>
  </mc:AlternateConten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34963" y="1412875"/>
            <a:ext cx="5473005" cy="460851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84032" y="1412875"/>
            <a:ext cx="5473006" cy="460851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270878-DC75-439B-8B70-219A71A3C674}" type="datetime3">
              <a:rPr lang="en-US" smtClean="0"/>
              <a:t>24 June 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3D178-98AA-4574-9EAA-8EB007C55176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2" name="Text Placeholder 2">
            <a:extLst>
              <a:ext uri="{FF2B5EF4-FFF2-40B4-BE49-F238E27FC236}">
                <a16:creationId xmlns:a16="http://schemas.microsoft.com/office/drawing/2014/main" id="{B92855A2-5BA4-99CF-5A5B-A422C334A794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334963" y="836613"/>
            <a:ext cx="11522075" cy="504155"/>
          </a:xfrm>
        </p:spPr>
        <p:txBody>
          <a:bodyPr anchor="t" anchorCtr="0">
            <a:noAutofit/>
          </a:bodyPr>
          <a:lstStyle>
            <a:lvl1pPr marL="0" indent="0">
              <a:spcBef>
                <a:spcPts val="0"/>
              </a:spcBef>
              <a:buNone/>
              <a:defRPr sz="1800" b="0" cap="none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add subtitle</a:t>
            </a:r>
          </a:p>
        </p:txBody>
      </p:sp>
    </p:spTree>
    <p:extLst>
      <p:ext uri="{BB962C8B-B14F-4D97-AF65-F5344CB8AC3E}">
        <p14:creationId xmlns:p14="http://schemas.microsoft.com/office/powerpoint/2010/main" val="14786873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fade/>
      </p:transition>
    </mc:Choice>
    <mc:Fallback xmlns="">
      <p:transition>
        <p:fade/>
      </p:transition>
    </mc:Fallback>
  </mc:AlternateConten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828116AC-20B9-E603-2F15-C2011D14D4B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34963" y="1412875"/>
            <a:ext cx="3456781" cy="460851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08E0A3-4DCE-4130-8659-E3F5D0744096}" type="datetime3">
              <a:rPr lang="en-US" smtClean="0"/>
              <a:t>24 June 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3D178-98AA-4574-9EAA-8EB007C55176}" type="slidenum">
              <a:rPr lang="en-US" smtClean="0"/>
              <a:t>‹#›</a:t>
            </a:fld>
            <a:endParaRPr lang="en-US"/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772E3F39-D096-4F60-DAB1-C20E0126AB92}"/>
              </a:ext>
            </a:extLst>
          </p:cNvPr>
          <p:cNvSpPr>
            <a:spLocks noGrp="1"/>
          </p:cNvSpPr>
          <p:nvPr>
            <p:ph type="body" idx="14" hasCustomPrompt="1"/>
          </p:nvPr>
        </p:nvSpPr>
        <p:spPr>
          <a:xfrm>
            <a:off x="334963" y="836613"/>
            <a:ext cx="11522075" cy="504155"/>
          </a:xfrm>
        </p:spPr>
        <p:txBody>
          <a:bodyPr anchor="t" anchorCtr="0">
            <a:noAutofit/>
          </a:bodyPr>
          <a:lstStyle>
            <a:lvl1pPr marL="0" indent="0">
              <a:spcBef>
                <a:spcPts val="0"/>
              </a:spcBef>
              <a:buNone/>
              <a:defRPr sz="1800" b="0" cap="none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add subtitle</a:t>
            </a:r>
          </a:p>
        </p:txBody>
      </p:sp>
      <p:sp>
        <p:nvSpPr>
          <p:cNvPr id="9" name="Content Placeholder 5">
            <a:extLst>
              <a:ext uri="{FF2B5EF4-FFF2-40B4-BE49-F238E27FC236}">
                <a16:creationId xmlns:a16="http://schemas.microsoft.com/office/drawing/2014/main" id="{42FA5B03-E260-DEDE-479A-CE7BF1ED099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367808" y="1412875"/>
            <a:ext cx="7489230" cy="460851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98998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fade/>
      </p:transition>
    </mc:Choice>
    <mc:Fallback xmlns="">
      <p:transition>
        <p:fade/>
      </p:transition>
    </mc:Fallback>
  </mc:AlternateConten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828116AC-20B9-E603-2F15-C2011D14D4B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34963" y="1412875"/>
            <a:ext cx="7489229" cy="460851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F25636-1693-413A-84CD-D9FCAF8CBD68}" type="datetime3">
              <a:rPr lang="en-US" smtClean="0"/>
              <a:t>24 June 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3D178-98AA-4574-9EAA-8EB007C55176}" type="slidenum">
              <a:rPr lang="en-US" smtClean="0"/>
              <a:t>‹#›</a:t>
            </a:fld>
            <a:endParaRPr lang="en-US"/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772E3F39-D096-4F60-DAB1-C20E0126AB92}"/>
              </a:ext>
            </a:extLst>
          </p:cNvPr>
          <p:cNvSpPr>
            <a:spLocks noGrp="1"/>
          </p:cNvSpPr>
          <p:nvPr>
            <p:ph type="body" idx="14" hasCustomPrompt="1"/>
          </p:nvPr>
        </p:nvSpPr>
        <p:spPr>
          <a:xfrm>
            <a:off x="334963" y="836613"/>
            <a:ext cx="11522075" cy="504155"/>
          </a:xfrm>
        </p:spPr>
        <p:txBody>
          <a:bodyPr anchor="t" anchorCtr="0">
            <a:noAutofit/>
          </a:bodyPr>
          <a:lstStyle>
            <a:lvl1pPr marL="0" indent="0">
              <a:spcBef>
                <a:spcPts val="0"/>
              </a:spcBef>
              <a:buNone/>
              <a:defRPr sz="1800" b="0" cap="none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add subtitle</a:t>
            </a:r>
          </a:p>
        </p:txBody>
      </p:sp>
      <p:sp>
        <p:nvSpPr>
          <p:cNvPr id="9" name="Content Placeholder 5">
            <a:extLst>
              <a:ext uri="{FF2B5EF4-FFF2-40B4-BE49-F238E27FC236}">
                <a16:creationId xmlns:a16="http://schemas.microsoft.com/office/drawing/2014/main" id="{42FA5B03-E260-DEDE-479A-CE7BF1ED099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8400256" y="1412875"/>
            <a:ext cx="3456782" cy="460851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72497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fade/>
      </p:transition>
    </mc:Choice>
    <mc:Fallback xmlns="">
      <p:transition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Pictur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BD2A2733-0FE7-8285-18A9-7AF05B03EE27}"/>
              </a:ext>
            </a:extLst>
          </p:cNvPr>
          <p:cNvSpPr/>
          <p:nvPr/>
        </p:nvSpPr>
        <p:spPr>
          <a:xfrm>
            <a:off x="6672064" y="476672"/>
            <a:ext cx="5040560" cy="5904656"/>
          </a:xfrm>
          <a:custGeom>
            <a:avLst/>
            <a:gdLst>
              <a:gd name="connsiteX0" fmla="*/ 792088 w 5040560"/>
              <a:gd name="connsiteY0" fmla="*/ 0 h 5904656"/>
              <a:gd name="connsiteX1" fmla="*/ 792088 w 5040560"/>
              <a:gd name="connsiteY1" fmla="*/ 0 h 5904656"/>
              <a:gd name="connsiteX2" fmla="*/ 5040560 w 5040560"/>
              <a:gd name="connsiteY2" fmla="*/ 0 h 5904656"/>
              <a:gd name="connsiteX3" fmla="*/ 5040560 w 5040560"/>
              <a:gd name="connsiteY3" fmla="*/ 792088 h 5904656"/>
              <a:gd name="connsiteX4" fmla="*/ 5040560 w 5040560"/>
              <a:gd name="connsiteY4" fmla="*/ 4320480 h 5904656"/>
              <a:gd name="connsiteX5" fmla="*/ 5040560 w 5040560"/>
              <a:gd name="connsiteY5" fmla="*/ 5112568 h 5904656"/>
              <a:gd name="connsiteX6" fmla="*/ 4248472 w 5040560"/>
              <a:gd name="connsiteY6" fmla="*/ 5904656 h 5904656"/>
              <a:gd name="connsiteX7" fmla="*/ 0 w 5040560"/>
              <a:gd name="connsiteY7" fmla="*/ 5904656 h 5904656"/>
              <a:gd name="connsiteX8" fmla="*/ 0 w 5040560"/>
              <a:gd name="connsiteY8" fmla="*/ 5112568 h 5904656"/>
              <a:gd name="connsiteX9" fmla="*/ 0 w 5040560"/>
              <a:gd name="connsiteY9" fmla="*/ 1584176 h 5904656"/>
              <a:gd name="connsiteX10" fmla="*/ 0 w 5040560"/>
              <a:gd name="connsiteY10" fmla="*/ 792088 h 5904656"/>
              <a:gd name="connsiteX11" fmla="*/ 0 w 5040560"/>
              <a:gd name="connsiteY11" fmla="*/ 792088 h 59046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5040560" h="5904656">
                <a:moveTo>
                  <a:pt x="792088" y="0"/>
                </a:moveTo>
                <a:lnTo>
                  <a:pt x="792088" y="0"/>
                </a:lnTo>
                <a:lnTo>
                  <a:pt x="5040560" y="0"/>
                </a:lnTo>
                <a:lnTo>
                  <a:pt x="5040560" y="792088"/>
                </a:lnTo>
                <a:lnTo>
                  <a:pt x="5040560" y="4320480"/>
                </a:lnTo>
                <a:lnTo>
                  <a:pt x="5040560" y="5112568"/>
                </a:lnTo>
                <a:lnTo>
                  <a:pt x="4248472" y="5904656"/>
                </a:lnTo>
                <a:lnTo>
                  <a:pt x="0" y="5904656"/>
                </a:lnTo>
                <a:lnTo>
                  <a:pt x="0" y="5112568"/>
                </a:lnTo>
                <a:lnTo>
                  <a:pt x="0" y="1584176"/>
                </a:lnTo>
                <a:lnTo>
                  <a:pt x="0" y="792088"/>
                </a:lnTo>
                <a:lnTo>
                  <a:pt x="0" y="792088"/>
                </a:lnTo>
                <a:close/>
              </a:path>
            </a:pathLst>
          </a:cu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23" name="Freeform: Shape 22">
            <a:extLst>
              <a:ext uri="{FF2B5EF4-FFF2-40B4-BE49-F238E27FC236}">
                <a16:creationId xmlns:a16="http://schemas.microsoft.com/office/drawing/2014/main" id="{699CC8E7-5348-1E86-8ACE-D670DFBC6C69}"/>
              </a:ext>
            </a:extLst>
          </p:cNvPr>
          <p:cNvSpPr/>
          <p:nvPr/>
        </p:nvSpPr>
        <p:spPr>
          <a:xfrm>
            <a:off x="6096000" y="4293096"/>
            <a:ext cx="3096344" cy="2564904"/>
          </a:xfrm>
          <a:custGeom>
            <a:avLst/>
            <a:gdLst>
              <a:gd name="connsiteX0" fmla="*/ 1080120 w 3096344"/>
              <a:gd name="connsiteY0" fmla="*/ 0 h 2564904"/>
              <a:gd name="connsiteX1" fmla="*/ 576064 w 3096344"/>
              <a:gd name="connsiteY1" fmla="*/ 504056 h 2564904"/>
              <a:gd name="connsiteX2" fmla="*/ 576064 w 3096344"/>
              <a:gd name="connsiteY2" fmla="*/ 1296144 h 2564904"/>
              <a:gd name="connsiteX3" fmla="*/ 576064 w 3096344"/>
              <a:gd name="connsiteY3" fmla="*/ 2088232 h 2564904"/>
              <a:gd name="connsiteX4" fmla="*/ 3096344 w 3096344"/>
              <a:gd name="connsiteY4" fmla="*/ 2088232 h 2564904"/>
              <a:gd name="connsiteX5" fmla="*/ 2619672 w 3096344"/>
              <a:gd name="connsiteY5" fmla="*/ 2564904 h 2564904"/>
              <a:gd name="connsiteX6" fmla="*/ 0 w 3096344"/>
              <a:gd name="connsiteY6" fmla="*/ 2564904 h 2564904"/>
              <a:gd name="connsiteX7" fmla="*/ 0 w 3096344"/>
              <a:gd name="connsiteY7" fmla="*/ 1080120 h 25649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096344" h="2564904">
                <a:moveTo>
                  <a:pt x="1080120" y="0"/>
                </a:moveTo>
                <a:lnTo>
                  <a:pt x="576064" y="504056"/>
                </a:lnTo>
                <a:lnTo>
                  <a:pt x="576064" y="1296144"/>
                </a:lnTo>
                <a:lnTo>
                  <a:pt x="576064" y="2088232"/>
                </a:lnTo>
                <a:lnTo>
                  <a:pt x="3096344" y="2088232"/>
                </a:lnTo>
                <a:lnTo>
                  <a:pt x="2619672" y="2564904"/>
                </a:lnTo>
                <a:lnTo>
                  <a:pt x="0" y="2564904"/>
                </a:lnTo>
                <a:lnTo>
                  <a:pt x="0" y="108012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67401236-F7EF-F13A-AA1E-C8C9359F6D19}"/>
              </a:ext>
            </a:extLst>
          </p:cNvPr>
          <p:cNvSpPr/>
          <p:nvPr/>
        </p:nvSpPr>
        <p:spPr>
          <a:xfrm flipV="1">
            <a:off x="8832304" y="0"/>
            <a:ext cx="3359696" cy="2852936"/>
          </a:xfrm>
          <a:custGeom>
            <a:avLst/>
            <a:gdLst>
              <a:gd name="connsiteX0" fmla="*/ 476672 w 3359696"/>
              <a:gd name="connsiteY0" fmla="*/ 2852936 h 2852936"/>
              <a:gd name="connsiteX1" fmla="*/ 3359696 w 3359696"/>
              <a:gd name="connsiteY1" fmla="*/ 2852936 h 2852936"/>
              <a:gd name="connsiteX2" fmla="*/ 3359696 w 3359696"/>
              <a:gd name="connsiteY2" fmla="*/ 1055440 h 2852936"/>
              <a:gd name="connsiteX3" fmla="*/ 2304256 w 3359696"/>
              <a:gd name="connsiteY3" fmla="*/ 0 h 2852936"/>
              <a:gd name="connsiteX4" fmla="*/ 2880320 w 3359696"/>
              <a:gd name="connsiteY4" fmla="*/ 576064 h 2852936"/>
              <a:gd name="connsiteX5" fmla="*/ 2880320 w 3359696"/>
              <a:gd name="connsiteY5" fmla="*/ 1584176 h 2852936"/>
              <a:gd name="connsiteX6" fmla="*/ 2880320 w 3359696"/>
              <a:gd name="connsiteY6" fmla="*/ 2376264 h 2852936"/>
              <a:gd name="connsiteX7" fmla="*/ 0 w 3359696"/>
              <a:gd name="connsiteY7" fmla="*/ 2376264 h 28529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359696" h="2852936">
                <a:moveTo>
                  <a:pt x="476672" y="2852936"/>
                </a:moveTo>
                <a:lnTo>
                  <a:pt x="3359696" y="2852936"/>
                </a:lnTo>
                <a:lnTo>
                  <a:pt x="3359696" y="1055440"/>
                </a:lnTo>
                <a:lnTo>
                  <a:pt x="2304256" y="0"/>
                </a:lnTo>
                <a:lnTo>
                  <a:pt x="2880320" y="576064"/>
                </a:lnTo>
                <a:lnTo>
                  <a:pt x="2880320" y="1584176"/>
                </a:lnTo>
                <a:lnTo>
                  <a:pt x="2880320" y="2376264"/>
                </a:lnTo>
                <a:lnTo>
                  <a:pt x="0" y="2376264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334964" y="1412875"/>
            <a:ext cx="5184774" cy="2879726"/>
          </a:xfrm>
        </p:spPr>
        <p:txBody>
          <a:bodyPr anchor="b" anchorCtr="0">
            <a:normAutofit/>
          </a:bodyPr>
          <a:lstStyle>
            <a:lvl1pPr algn="l">
              <a:defRPr sz="54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add Presentation title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34962" y="4581128"/>
            <a:ext cx="5184776" cy="863997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noFill/>
              </a:defRPr>
            </a:lvl1pPr>
          </a:lstStyle>
          <a:p>
            <a:fld id="{B2BABB0C-7AEF-46B6-9309-DE199A0F7E4C}" type="datetime3">
              <a:rPr lang="en-US" smtClean="0"/>
              <a:t>24 June 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noFill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noFill/>
              </a:defRPr>
            </a:lvl1pPr>
          </a:lstStyle>
          <a:p>
            <a:fld id="{A683D178-98AA-4574-9EAA-8EB007C5517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 hasCustomPrompt="1"/>
          </p:nvPr>
        </p:nvSpPr>
        <p:spPr>
          <a:xfrm>
            <a:off x="334962" y="5589240"/>
            <a:ext cx="5184776" cy="432148"/>
          </a:xfrm>
        </p:spPr>
        <p:txBody>
          <a:bodyPr anchor="b" anchorCtr="0">
            <a:normAutofit/>
          </a:bodyPr>
          <a:lstStyle>
            <a:lvl1pPr marL="0" indent="0" algn="l">
              <a:buFontTx/>
              <a:buNone/>
              <a:defRPr sz="14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Insert date</a:t>
            </a:r>
            <a:endParaRPr lang="en-GB" dirty="0"/>
          </a:p>
        </p:txBody>
      </p:sp>
      <p:sp>
        <p:nvSpPr>
          <p:cNvPr id="7" name="Picture Placeholder 9">
            <a:extLst>
              <a:ext uri="{FF2B5EF4-FFF2-40B4-BE49-F238E27FC236}">
                <a16:creationId xmlns:a16="http://schemas.microsoft.com/office/drawing/2014/main" id="{89794C53-0B82-D7EB-F9CB-8E70B193D8F8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672064" y="4293096"/>
            <a:ext cx="3024336" cy="2088232"/>
          </a:xfrm>
          <a:custGeom>
            <a:avLst/>
            <a:gdLst>
              <a:gd name="connsiteX0" fmla="*/ 504056 w 3024336"/>
              <a:gd name="connsiteY0" fmla="*/ 0 h 2088232"/>
              <a:gd name="connsiteX1" fmla="*/ 3024336 w 3024336"/>
              <a:gd name="connsiteY1" fmla="*/ 0 h 2088232"/>
              <a:gd name="connsiteX2" fmla="*/ 3024336 w 3024336"/>
              <a:gd name="connsiteY2" fmla="*/ 1584176 h 2088232"/>
              <a:gd name="connsiteX3" fmla="*/ 2520280 w 3024336"/>
              <a:gd name="connsiteY3" fmla="*/ 2088232 h 2088232"/>
              <a:gd name="connsiteX4" fmla="*/ 0 w 3024336"/>
              <a:gd name="connsiteY4" fmla="*/ 2088232 h 2088232"/>
              <a:gd name="connsiteX5" fmla="*/ 0 w 3024336"/>
              <a:gd name="connsiteY5" fmla="*/ 1296144 h 2088232"/>
              <a:gd name="connsiteX6" fmla="*/ 0 w 3024336"/>
              <a:gd name="connsiteY6" fmla="*/ 504056 h 20882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024336" h="2088232">
                <a:moveTo>
                  <a:pt x="504056" y="0"/>
                </a:moveTo>
                <a:lnTo>
                  <a:pt x="3024336" y="0"/>
                </a:lnTo>
                <a:lnTo>
                  <a:pt x="3024336" y="1584176"/>
                </a:lnTo>
                <a:lnTo>
                  <a:pt x="2520280" y="2088232"/>
                </a:lnTo>
                <a:lnTo>
                  <a:pt x="0" y="2088232"/>
                </a:lnTo>
                <a:lnTo>
                  <a:pt x="0" y="1296144"/>
                </a:lnTo>
                <a:lnTo>
                  <a:pt x="0" y="504056"/>
                </a:lnTo>
                <a:close/>
              </a:path>
            </a:pathLst>
          </a:custGeom>
          <a:solidFill>
            <a:schemeClr val="bg2"/>
          </a:solidFill>
        </p:spPr>
        <p:txBody>
          <a:bodyPr wrap="square">
            <a:noAutofit/>
          </a:bodyPr>
          <a:lstStyle>
            <a:lvl1pPr marL="0" indent="0" algn="r">
              <a:spcBef>
                <a:spcPts val="0"/>
              </a:spcBef>
              <a:buFontTx/>
              <a:buNone/>
              <a:defRPr sz="1000"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Click icon to add picture</a:t>
            </a:r>
            <a:br>
              <a:rPr lang="en-GB" dirty="0"/>
            </a:br>
            <a:r>
              <a:rPr lang="en-GB" dirty="0"/>
              <a:t>(</a:t>
            </a:r>
            <a:r>
              <a:rPr lang="en-US" dirty="0"/>
              <a:t>Download more pictures from brand.qt.io</a:t>
            </a:r>
            <a:r>
              <a:rPr lang="en-GB" dirty="0"/>
              <a:t>)</a:t>
            </a:r>
          </a:p>
        </p:txBody>
      </p:sp>
      <p:sp>
        <p:nvSpPr>
          <p:cNvPr id="8" name="Picture Placeholder 12">
            <a:extLst>
              <a:ext uri="{FF2B5EF4-FFF2-40B4-BE49-F238E27FC236}">
                <a16:creationId xmlns:a16="http://schemas.microsoft.com/office/drawing/2014/main" id="{9CC5E2CA-8763-29E7-5A9E-A5BBBFB0BBBF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8184232" y="476672"/>
            <a:ext cx="3528392" cy="2376264"/>
          </a:xfrm>
          <a:custGeom>
            <a:avLst/>
            <a:gdLst>
              <a:gd name="connsiteX0" fmla="*/ 648072 w 3528392"/>
              <a:gd name="connsiteY0" fmla="*/ 0 h 2376264"/>
              <a:gd name="connsiteX1" fmla="*/ 3528392 w 3528392"/>
              <a:gd name="connsiteY1" fmla="*/ 0 h 2376264"/>
              <a:gd name="connsiteX2" fmla="*/ 3528392 w 3528392"/>
              <a:gd name="connsiteY2" fmla="*/ 792088 h 2376264"/>
              <a:gd name="connsiteX3" fmla="*/ 3528392 w 3528392"/>
              <a:gd name="connsiteY3" fmla="*/ 1800200 h 2376264"/>
              <a:gd name="connsiteX4" fmla="*/ 2952328 w 3528392"/>
              <a:gd name="connsiteY4" fmla="*/ 2376264 h 2376264"/>
              <a:gd name="connsiteX5" fmla="*/ 0 w 3528392"/>
              <a:gd name="connsiteY5" fmla="*/ 2376264 h 2376264"/>
              <a:gd name="connsiteX6" fmla="*/ 0 w 3528392"/>
              <a:gd name="connsiteY6" fmla="*/ 648072 h 23762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528392" h="2376264">
                <a:moveTo>
                  <a:pt x="648072" y="0"/>
                </a:moveTo>
                <a:lnTo>
                  <a:pt x="3528392" y="0"/>
                </a:lnTo>
                <a:lnTo>
                  <a:pt x="3528392" y="792088"/>
                </a:lnTo>
                <a:lnTo>
                  <a:pt x="3528392" y="1800200"/>
                </a:lnTo>
                <a:lnTo>
                  <a:pt x="2952328" y="2376264"/>
                </a:lnTo>
                <a:lnTo>
                  <a:pt x="0" y="2376264"/>
                </a:lnTo>
                <a:lnTo>
                  <a:pt x="0" y="648072"/>
                </a:lnTo>
                <a:close/>
              </a:path>
            </a:pathLst>
          </a:custGeom>
          <a:solidFill>
            <a:schemeClr val="bg2"/>
          </a:solidFill>
        </p:spPr>
        <p:txBody>
          <a:bodyPr wrap="square">
            <a:noAutofit/>
          </a:bodyPr>
          <a:lstStyle>
            <a:lvl1pPr marL="0" indent="0" algn="r">
              <a:spcBef>
                <a:spcPts val="0"/>
              </a:spcBef>
              <a:buFontTx/>
              <a:buNone/>
              <a:defRPr sz="1000"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Click icon to add picture</a:t>
            </a:r>
            <a:br>
              <a:rPr lang="en-GB" dirty="0"/>
            </a:br>
            <a:r>
              <a:rPr lang="en-GB" dirty="0"/>
              <a:t>(</a:t>
            </a:r>
            <a:r>
              <a:rPr lang="en-US" dirty="0"/>
              <a:t>Download more pictures from brand.qt.io</a:t>
            </a:r>
            <a:r>
              <a:rPr lang="en-GB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7935178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fade/>
      </p:transition>
    </mc:Choice>
    <mc:Fallback xmlns="">
      <p:transition>
        <p:fade/>
      </p:transition>
    </mc:Fallback>
  </mc:AlternateConten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ontent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34963" y="1412875"/>
            <a:ext cx="3457575" cy="460851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367213" y="1412875"/>
            <a:ext cx="3457575" cy="460851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996FF8-89D2-4780-AA2C-CDFABC95D125}" type="datetime3">
              <a:rPr lang="en-US" smtClean="0"/>
              <a:t>24 June 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3D178-98AA-4574-9EAA-8EB007C55176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2" name="Text Placeholder 2">
            <a:extLst>
              <a:ext uri="{FF2B5EF4-FFF2-40B4-BE49-F238E27FC236}">
                <a16:creationId xmlns:a16="http://schemas.microsoft.com/office/drawing/2014/main" id="{34069FD5-881F-66EE-DD88-0DF82955E226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334963" y="836613"/>
            <a:ext cx="11522075" cy="504155"/>
          </a:xfrm>
        </p:spPr>
        <p:txBody>
          <a:bodyPr anchor="t" anchorCtr="0">
            <a:noAutofit/>
          </a:bodyPr>
          <a:lstStyle>
            <a:lvl1pPr marL="0" indent="0">
              <a:spcBef>
                <a:spcPts val="0"/>
              </a:spcBef>
              <a:buNone/>
              <a:defRPr sz="1800" b="0" cap="none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add subtitle</a:t>
            </a:r>
          </a:p>
        </p:txBody>
      </p:sp>
      <p:sp>
        <p:nvSpPr>
          <p:cNvPr id="12" name="Content Placeholder 5">
            <a:extLst>
              <a:ext uri="{FF2B5EF4-FFF2-40B4-BE49-F238E27FC236}">
                <a16:creationId xmlns:a16="http://schemas.microsoft.com/office/drawing/2014/main" id="{D99CB1D8-F02D-B356-CECB-7D6386E81B8E}"/>
              </a:ext>
            </a:extLst>
          </p:cNvPr>
          <p:cNvSpPr>
            <a:spLocks noGrp="1"/>
          </p:cNvSpPr>
          <p:nvPr>
            <p:ph sz="quarter" idx="15"/>
          </p:nvPr>
        </p:nvSpPr>
        <p:spPr>
          <a:xfrm>
            <a:off x="8401050" y="1412875"/>
            <a:ext cx="3455989" cy="460851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90606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fade/>
      </p:transition>
    </mc:Choice>
    <mc:Fallback xmlns="">
      <p:transition>
        <p:fade/>
      </p:transition>
    </mc:Fallback>
  </mc:AlternateContent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34963" y="1412875"/>
            <a:ext cx="5473005" cy="576263"/>
          </a:xfrm>
        </p:spPr>
        <p:txBody>
          <a:bodyPr anchor="t" anchorCtr="0">
            <a:normAutofit/>
          </a:bodyPr>
          <a:lstStyle>
            <a:lvl1pPr marL="0" indent="0">
              <a:spcBef>
                <a:spcPts val="0"/>
              </a:spcBef>
              <a:buNone/>
              <a:defRPr sz="1800" b="1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34963" y="1989139"/>
            <a:ext cx="5473005" cy="403225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84032" y="1412875"/>
            <a:ext cx="5473006" cy="576263"/>
          </a:xfrm>
        </p:spPr>
        <p:txBody>
          <a:bodyPr anchor="t" anchorCtr="0">
            <a:normAutofit/>
          </a:bodyPr>
          <a:lstStyle>
            <a:lvl1pPr marL="0" indent="0">
              <a:spcBef>
                <a:spcPts val="0"/>
              </a:spcBef>
              <a:buNone/>
              <a:defRPr sz="1800" b="1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84032" y="1989139"/>
            <a:ext cx="5473006" cy="403225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D1D632-9638-4642-88FD-8FABCBC8191E}" type="datetime3">
              <a:rPr lang="en-US" smtClean="0"/>
              <a:t>24 June 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3D178-98AA-4574-9EAA-8EB007C55176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2" name="Text Placeholder 2">
            <a:extLst>
              <a:ext uri="{FF2B5EF4-FFF2-40B4-BE49-F238E27FC236}">
                <a16:creationId xmlns:a16="http://schemas.microsoft.com/office/drawing/2014/main" id="{34069FD5-881F-66EE-DD88-0DF82955E226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334963" y="836613"/>
            <a:ext cx="11522075" cy="504155"/>
          </a:xfrm>
        </p:spPr>
        <p:txBody>
          <a:bodyPr anchor="t" anchorCtr="0">
            <a:noAutofit/>
          </a:bodyPr>
          <a:lstStyle>
            <a:lvl1pPr marL="0" indent="0">
              <a:spcBef>
                <a:spcPts val="0"/>
              </a:spcBef>
              <a:buNone/>
              <a:defRPr sz="1800" b="0" cap="none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add subtitle</a:t>
            </a:r>
          </a:p>
        </p:txBody>
      </p:sp>
    </p:spTree>
    <p:extLst>
      <p:ext uri="{BB962C8B-B14F-4D97-AF65-F5344CB8AC3E}">
        <p14:creationId xmlns:p14="http://schemas.microsoft.com/office/powerpoint/2010/main" val="1762681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fade/>
      </p:transition>
    </mc:Choice>
    <mc:Fallback xmlns="">
      <p:transition>
        <p:fade/>
      </p:transition>
    </mc:Fallback>
  </mc:AlternateConten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Sub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34963" y="1412875"/>
            <a:ext cx="11522075" cy="576263"/>
          </a:xfrm>
        </p:spPr>
        <p:txBody>
          <a:bodyPr anchor="t" anchorCtr="0">
            <a:normAutofit/>
          </a:bodyPr>
          <a:lstStyle>
            <a:lvl1pPr marL="0" indent="0">
              <a:spcBef>
                <a:spcPts val="0"/>
              </a:spcBef>
              <a:buNone/>
              <a:defRPr sz="1800" b="1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34963" y="1989139"/>
            <a:ext cx="11522075" cy="403225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77E62B-DB81-4AC2-98FB-49441DF59B68}" type="datetime3">
              <a:rPr lang="en-US" smtClean="0"/>
              <a:t>24 June 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3D178-98AA-4574-9EAA-8EB007C55176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2" name="Text Placeholder 2">
            <a:extLst>
              <a:ext uri="{FF2B5EF4-FFF2-40B4-BE49-F238E27FC236}">
                <a16:creationId xmlns:a16="http://schemas.microsoft.com/office/drawing/2014/main" id="{34069FD5-881F-66EE-DD88-0DF82955E226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334963" y="836613"/>
            <a:ext cx="11522075" cy="504155"/>
          </a:xfrm>
        </p:spPr>
        <p:txBody>
          <a:bodyPr anchor="t" anchorCtr="0">
            <a:noAutofit/>
          </a:bodyPr>
          <a:lstStyle>
            <a:lvl1pPr marL="0" indent="0">
              <a:spcBef>
                <a:spcPts val="0"/>
              </a:spcBef>
              <a:buNone/>
              <a:defRPr sz="1800" b="0" cap="none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add subtitle</a:t>
            </a:r>
          </a:p>
        </p:txBody>
      </p:sp>
    </p:spTree>
    <p:extLst>
      <p:ext uri="{BB962C8B-B14F-4D97-AF65-F5344CB8AC3E}">
        <p14:creationId xmlns:p14="http://schemas.microsoft.com/office/powerpoint/2010/main" val="31344049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fade/>
      </p:transition>
    </mc:Choice>
    <mc:Fallback xmlns="">
      <p:transition>
        <p:fade/>
      </p:transition>
    </mc:Fallback>
  </mc:AlternateConten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7E061-7426-4A33-9DBD-FA90976AA040}" type="datetime3">
              <a:rPr lang="en-US" smtClean="0"/>
              <a:t>24 June 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3D178-98AA-4574-9EAA-8EB007C55176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2DBC5A43-9CB5-F74F-81B9-FC72DFAF26E9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334963" y="836613"/>
            <a:ext cx="11522075" cy="504155"/>
          </a:xfrm>
        </p:spPr>
        <p:txBody>
          <a:bodyPr anchor="t" anchorCtr="0">
            <a:noAutofit/>
          </a:bodyPr>
          <a:lstStyle>
            <a:lvl1pPr marL="0" indent="0">
              <a:spcBef>
                <a:spcPts val="0"/>
              </a:spcBef>
              <a:buNone/>
              <a:defRPr sz="1800" b="0" cap="none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add subtitle</a:t>
            </a:r>
          </a:p>
        </p:txBody>
      </p:sp>
    </p:spTree>
    <p:extLst>
      <p:ext uri="{BB962C8B-B14F-4D97-AF65-F5344CB8AC3E}">
        <p14:creationId xmlns:p14="http://schemas.microsoft.com/office/powerpoint/2010/main" val="41719411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fade/>
      </p:transition>
    </mc:Choice>
    <mc:Fallback xmlns="">
      <p:transition>
        <p:fade/>
      </p:transition>
    </mc:Fallback>
  </mc:AlternateConten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34963" y="1412875"/>
            <a:ext cx="6337300" cy="460851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A43DD1-09FE-4B6F-B67C-8FA20A1D554E}" type="datetime3">
              <a:rPr lang="en-US" smtClean="0"/>
              <a:t>24 June 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3D178-98AA-4574-9EAA-8EB007C55176}" type="slidenum">
              <a:rPr lang="en-US" smtClean="0"/>
              <a:t>‹#›</a:t>
            </a:fld>
            <a:endParaRPr lang="en-US"/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772E3F39-D096-4F60-DAB1-C20E0126AB92}"/>
              </a:ext>
            </a:extLst>
          </p:cNvPr>
          <p:cNvSpPr>
            <a:spLocks noGrp="1"/>
          </p:cNvSpPr>
          <p:nvPr>
            <p:ph type="body" idx="14" hasCustomPrompt="1"/>
          </p:nvPr>
        </p:nvSpPr>
        <p:spPr>
          <a:xfrm>
            <a:off x="334963" y="836613"/>
            <a:ext cx="11522075" cy="504155"/>
          </a:xfrm>
        </p:spPr>
        <p:txBody>
          <a:bodyPr anchor="t" anchorCtr="0">
            <a:noAutofit/>
          </a:bodyPr>
          <a:lstStyle>
            <a:lvl1pPr marL="0" indent="0">
              <a:spcBef>
                <a:spcPts val="0"/>
              </a:spcBef>
              <a:buNone/>
              <a:defRPr sz="1800" b="0" cap="none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add subtitle</a:t>
            </a:r>
          </a:p>
        </p:txBody>
      </p:sp>
      <p:sp>
        <p:nvSpPr>
          <p:cNvPr id="17" name="Picture Placeholder 6">
            <a:extLst>
              <a:ext uri="{FF2B5EF4-FFF2-40B4-BE49-F238E27FC236}">
                <a16:creationId xmlns:a16="http://schemas.microsoft.com/office/drawing/2014/main" id="{F93C516B-0B93-83FE-63A3-11C052AAD143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7526635" y="1681659"/>
            <a:ext cx="4068207" cy="4067724"/>
          </a:xfrm>
          <a:prstGeom prst="rect">
            <a:avLst/>
          </a:prstGeom>
          <a:solidFill>
            <a:schemeClr val="bg2"/>
          </a:solidFill>
        </p:spPr>
        <p:txBody>
          <a:bodyPr/>
          <a:lstStyle>
            <a:lvl1pPr marL="0" indent="0" algn="l">
              <a:spcBef>
                <a:spcPts val="0"/>
              </a:spcBef>
              <a:buFontTx/>
              <a:buNone/>
              <a:defRPr sz="1000"/>
            </a:lvl1pPr>
          </a:lstStyle>
          <a:p>
            <a:r>
              <a:rPr lang="en-GB" dirty="0"/>
              <a:t>Click icon to add picture</a:t>
            </a:r>
            <a:br>
              <a:rPr lang="en-GB" dirty="0"/>
            </a:br>
            <a:r>
              <a:rPr lang="en-GB" dirty="0"/>
              <a:t>(</a:t>
            </a:r>
            <a:r>
              <a:rPr lang="en-US" dirty="0"/>
              <a:t>Download more pictures from brand.qt.io</a:t>
            </a:r>
            <a:r>
              <a:rPr lang="en-GB" dirty="0"/>
              <a:t>)</a:t>
            </a:r>
          </a:p>
        </p:txBody>
      </p:sp>
      <p:sp>
        <p:nvSpPr>
          <p:cNvPr id="8" name="Freeform 5">
            <a:extLst>
              <a:ext uri="{FF2B5EF4-FFF2-40B4-BE49-F238E27FC236}">
                <a16:creationId xmlns:a16="http://schemas.microsoft.com/office/drawing/2014/main" id="{13737ADE-41F4-D444-2485-CB59A3391BAC}"/>
              </a:ext>
            </a:extLst>
          </p:cNvPr>
          <p:cNvSpPr>
            <a:spLocks/>
          </p:cNvSpPr>
          <p:nvPr userDrawn="1"/>
        </p:nvSpPr>
        <p:spPr bwMode="auto">
          <a:xfrm>
            <a:off x="7267178" y="1416132"/>
            <a:ext cx="2088232" cy="2085274"/>
          </a:xfrm>
          <a:custGeom>
            <a:avLst/>
            <a:gdLst>
              <a:gd name="T0" fmla="*/ 177 w 1412"/>
              <a:gd name="T1" fmla="*/ 176 h 1410"/>
              <a:gd name="T2" fmla="*/ 794 w 1412"/>
              <a:gd name="T3" fmla="*/ 176 h 1410"/>
              <a:gd name="T4" fmla="*/ 1412 w 1412"/>
              <a:gd name="T5" fmla="*/ 176 h 1410"/>
              <a:gd name="T6" fmla="*/ 1236 w 1412"/>
              <a:gd name="T7" fmla="*/ 0 h 1410"/>
              <a:gd name="T8" fmla="*/ 772 w 1412"/>
              <a:gd name="T9" fmla="*/ 0 h 1410"/>
              <a:gd name="T10" fmla="*/ 309 w 1412"/>
              <a:gd name="T11" fmla="*/ 0 h 1410"/>
              <a:gd name="T12" fmla="*/ 0 w 1412"/>
              <a:gd name="T13" fmla="*/ 308 h 1410"/>
              <a:gd name="T14" fmla="*/ 0 w 1412"/>
              <a:gd name="T15" fmla="*/ 771 h 1410"/>
              <a:gd name="T16" fmla="*/ 0 w 1412"/>
              <a:gd name="T17" fmla="*/ 1234 h 1410"/>
              <a:gd name="T18" fmla="*/ 177 w 1412"/>
              <a:gd name="T19" fmla="*/ 1410 h 1410"/>
              <a:gd name="T20" fmla="*/ 177 w 1412"/>
              <a:gd name="T21" fmla="*/ 793 h 1410"/>
              <a:gd name="T22" fmla="*/ 177 w 1412"/>
              <a:gd name="T23" fmla="*/ 176 h 14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412" h="1410">
                <a:moveTo>
                  <a:pt x="177" y="176"/>
                </a:moveTo>
                <a:lnTo>
                  <a:pt x="794" y="176"/>
                </a:lnTo>
                <a:lnTo>
                  <a:pt x="1412" y="176"/>
                </a:lnTo>
                <a:lnTo>
                  <a:pt x="1236" y="0"/>
                </a:lnTo>
                <a:lnTo>
                  <a:pt x="772" y="0"/>
                </a:lnTo>
                <a:lnTo>
                  <a:pt x="309" y="0"/>
                </a:lnTo>
                <a:lnTo>
                  <a:pt x="0" y="308"/>
                </a:lnTo>
                <a:lnTo>
                  <a:pt x="0" y="771"/>
                </a:lnTo>
                <a:lnTo>
                  <a:pt x="0" y="1234"/>
                </a:lnTo>
                <a:lnTo>
                  <a:pt x="177" y="1410"/>
                </a:lnTo>
                <a:lnTo>
                  <a:pt x="177" y="793"/>
                </a:lnTo>
                <a:lnTo>
                  <a:pt x="177" y="17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9" name="Freeform 5">
            <a:extLst>
              <a:ext uri="{FF2B5EF4-FFF2-40B4-BE49-F238E27FC236}">
                <a16:creationId xmlns:a16="http://schemas.microsoft.com/office/drawing/2014/main" id="{93783AF0-B6BB-3787-E003-23594AB735F1}"/>
              </a:ext>
            </a:extLst>
          </p:cNvPr>
          <p:cNvSpPr>
            <a:spLocks/>
          </p:cNvSpPr>
          <p:nvPr userDrawn="1"/>
        </p:nvSpPr>
        <p:spPr bwMode="auto">
          <a:xfrm flipH="1" flipV="1">
            <a:off x="9773295" y="3933205"/>
            <a:ext cx="2088232" cy="2085274"/>
          </a:xfrm>
          <a:custGeom>
            <a:avLst/>
            <a:gdLst>
              <a:gd name="T0" fmla="*/ 177 w 1412"/>
              <a:gd name="T1" fmla="*/ 176 h 1410"/>
              <a:gd name="T2" fmla="*/ 794 w 1412"/>
              <a:gd name="T3" fmla="*/ 176 h 1410"/>
              <a:gd name="T4" fmla="*/ 1412 w 1412"/>
              <a:gd name="T5" fmla="*/ 176 h 1410"/>
              <a:gd name="T6" fmla="*/ 1236 w 1412"/>
              <a:gd name="T7" fmla="*/ 0 h 1410"/>
              <a:gd name="T8" fmla="*/ 772 w 1412"/>
              <a:gd name="T9" fmla="*/ 0 h 1410"/>
              <a:gd name="T10" fmla="*/ 309 w 1412"/>
              <a:gd name="T11" fmla="*/ 0 h 1410"/>
              <a:gd name="T12" fmla="*/ 0 w 1412"/>
              <a:gd name="T13" fmla="*/ 308 h 1410"/>
              <a:gd name="T14" fmla="*/ 0 w 1412"/>
              <a:gd name="T15" fmla="*/ 771 h 1410"/>
              <a:gd name="T16" fmla="*/ 0 w 1412"/>
              <a:gd name="T17" fmla="*/ 1234 h 1410"/>
              <a:gd name="T18" fmla="*/ 177 w 1412"/>
              <a:gd name="T19" fmla="*/ 1410 h 1410"/>
              <a:gd name="T20" fmla="*/ 177 w 1412"/>
              <a:gd name="T21" fmla="*/ 793 h 1410"/>
              <a:gd name="T22" fmla="*/ 177 w 1412"/>
              <a:gd name="T23" fmla="*/ 176 h 14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412" h="1410">
                <a:moveTo>
                  <a:pt x="177" y="176"/>
                </a:moveTo>
                <a:lnTo>
                  <a:pt x="794" y="176"/>
                </a:lnTo>
                <a:lnTo>
                  <a:pt x="1412" y="176"/>
                </a:lnTo>
                <a:lnTo>
                  <a:pt x="1236" y="0"/>
                </a:lnTo>
                <a:lnTo>
                  <a:pt x="772" y="0"/>
                </a:lnTo>
                <a:lnTo>
                  <a:pt x="309" y="0"/>
                </a:lnTo>
                <a:lnTo>
                  <a:pt x="0" y="308"/>
                </a:lnTo>
                <a:lnTo>
                  <a:pt x="0" y="771"/>
                </a:lnTo>
                <a:lnTo>
                  <a:pt x="0" y="1234"/>
                </a:lnTo>
                <a:lnTo>
                  <a:pt x="177" y="1410"/>
                </a:lnTo>
                <a:lnTo>
                  <a:pt x="177" y="793"/>
                </a:lnTo>
                <a:lnTo>
                  <a:pt x="177" y="17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3011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fade/>
      </p:transition>
    </mc:Choice>
    <mc:Fallback xmlns="">
      <p:transition>
        <p:fade/>
      </p:transition>
    </mc:Fallback>
  </mc:AlternateContent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Pictur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519738" y="1412875"/>
            <a:ext cx="6337300" cy="460851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B21C58-BB29-4C55-A447-A7C12531A45D}" type="datetime3">
              <a:rPr lang="en-US" smtClean="0"/>
              <a:t>24 June 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3D178-98AA-4574-9EAA-8EB007C55176}" type="slidenum">
              <a:rPr lang="en-US" smtClean="0"/>
              <a:t>‹#›</a:t>
            </a:fld>
            <a:endParaRPr lang="en-US"/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772E3F39-D096-4F60-DAB1-C20E0126AB92}"/>
              </a:ext>
            </a:extLst>
          </p:cNvPr>
          <p:cNvSpPr>
            <a:spLocks noGrp="1"/>
          </p:cNvSpPr>
          <p:nvPr>
            <p:ph type="body" idx="14" hasCustomPrompt="1"/>
          </p:nvPr>
        </p:nvSpPr>
        <p:spPr>
          <a:xfrm>
            <a:off x="334963" y="836613"/>
            <a:ext cx="11522075" cy="504155"/>
          </a:xfrm>
        </p:spPr>
        <p:txBody>
          <a:bodyPr anchor="t" anchorCtr="0">
            <a:noAutofit/>
          </a:bodyPr>
          <a:lstStyle>
            <a:lvl1pPr marL="0" indent="0">
              <a:spcBef>
                <a:spcPts val="0"/>
              </a:spcBef>
              <a:buNone/>
              <a:defRPr sz="1800" b="0" cap="none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add subtitle</a:t>
            </a:r>
          </a:p>
        </p:txBody>
      </p:sp>
      <p:sp>
        <p:nvSpPr>
          <p:cNvPr id="8" name="Picture Placeholder 6">
            <a:extLst>
              <a:ext uri="{FF2B5EF4-FFF2-40B4-BE49-F238E27FC236}">
                <a16:creationId xmlns:a16="http://schemas.microsoft.com/office/drawing/2014/main" id="{4A7CEB83-9A90-6C2F-08F1-5D7FA3833BEB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594420" y="1681659"/>
            <a:ext cx="4068207" cy="4067724"/>
          </a:xfrm>
          <a:prstGeom prst="rect">
            <a:avLst/>
          </a:prstGeom>
          <a:solidFill>
            <a:schemeClr val="bg2"/>
          </a:solidFill>
        </p:spPr>
        <p:txBody>
          <a:bodyPr/>
          <a:lstStyle>
            <a:lvl1pPr marL="0" indent="0" algn="l">
              <a:spcBef>
                <a:spcPts val="0"/>
              </a:spcBef>
              <a:buFontTx/>
              <a:buNone/>
              <a:defRPr sz="1000"/>
            </a:lvl1pPr>
          </a:lstStyle>
          <a:p>
            <a:r>
              <a:rPr lang="en-GB" dirty="0"/>
              <a:t>Click icon to add picture</a:t>
            </a:r>
            <a:br>
              <a:rPr lang="en-GB" dirty="0"/>
            </a:br>
            <a:r>
              <a:rPr lang="en-GB" dirty="0"/>
              <a:t>(</a:t>
            </a:r>
            <a:r>
              <a:rPr lang="en-US" dirty="0"/>
              <a:t>Download more pictures from brand.qt.io</a:t>
            </a:r>
            <a:r>
              <a:rPr lang="en-GB" dirty="0"/>
              <a:t>)</a:t>
            </a:r>
          </a:p>
        </p:txBody>
      </p:sp>
      <p:sp>
        <p:nvSpPr>
          <p:cNvPr id="9" name="Freeform 5">
            <a:extLst>
              <a:ext uri="{FF2B5EF4-FFF2-40B4-BE49-F238E27FC236}">
                <a16:creationId xmlns:a16="http://schemas.microsoft.com/office/drawing/2014/main" id="{78ABBC45-2D43-D3F9-256C-C2D08CE6441D}"/>
              </a:ext>
            </a:extLst>
          </p:cNvPr>
          <p:cNvSpPr>
            <a:spLocks/>
          </p:cNvSpPr>
          <p:nvPr userDrawn="1"/>
        </p:nvSpPr>
        <p:spPr bwMode="auto">
          <a:xfrm>
            <a:off x="334963" y="1416132"/>
            <a:ext cx="2088232" cy="2085274"/>
          </a:xfrm>
          <a:custGeom>
            <a:avLst/>
            <a:gdLst>
              <a:gd name="T0" fmla="*/ 177 w 1412"/>
              <a:gd name="T1" fmla="*/ 176 h 1410"/>
              <a:gd name="T2" fmla="*/ 794 w 1412"/>
              <a:gd name="T3" fmla="*/ 176 h 1410"/>
              <a:gd name="T4" fmla="*/ 1412 w 1412"/>
              <a:gd name="T5" fmla="*/ 176 h 1410"/>
              <a:gd name="T6" fmla="*/ 1236 w 1412"/>
              <a:gd name="T7" fmla="*/ 0 h 1410"/>
              <a:gd name="T8" fmla="*/ 772 w 1412"/>
              <a:gd name="T9" fmla="*/ 0 h 1410"/>
              <a:gd name="T10" fmla="*/ 309 w 1412"/>
              <a:gd name="T11" fmla="*/ 0 h 1410"/>
              <a:gd name="T12" fmla="*/ 0 w 1412"/>
              <a:gd name="T13" fmla="*/ 308 h 1410"/>
              <a:gd name="T14" fmla="*/ 0 w 1412"/>
              <a:gd name="T15" fmla="*/ 771 h 1410"/>
              <a:gd name="T16" fmla="*/ 0 w 1412"/>
              <a:gd name="T17" fmla="*/ 1234 h 1410"/>
              <a:gd name="T18" fmla="*/ 177 w 1412"/>
              <a:gd name="T19" fmla="*/ 1410 h 1410"/>
              <a:gd name="T20" fmla="*/ 177 w 1412"/>
              <a:gd name="T21" fmla="*/ 793 h 1410"/>
              <a:gd name="T22" fmla="*/ 177 w 1412"/>
              <a:gd name="T23" fmla="*/ 176 h 14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412" h="1410">
                <a:moveTo>
                  <a:pt x="177" y="176"/>
                </a:moveTo>
                <a:lnTo>
                  <a:pt x="794" y="176"/>
                </a:lnTo>
                <a:lnTo>
                  <a:pt x="1412" y="176"/>
                </a:lnTo>
                <a:lnTo>
                  <a:pt x="1236" y="0"/>
                </a:lnTo>
                <a:lnTo>
                  <a:pt x="772" y="0"/>
                </a:lnTo>
                <a:lnTo>
                  <a:pt x="309" y="0"/>
                </a:lnTo>
                <a:lnTo>
                  <a:pt x="0" y="308"/>
                </a:lnTo>
                <a:lnTo>
                  <a:pt x="0" y="771"/>
                </a:lnTo>
                <a:lnTo>
                  <a:pt x="0" y="1234"/>
                </a:lnTo>
                <a:lnTo>
                  <a:pt x="177" y="1410"/>
                </a:lnTo>
                <a:lnTo>
                  <a:pt x="177" y="793"/>
                </a:lnTo>
                <a:lnTo>
                  <a:pt x="177" y="17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0" name="Freeform 5">
            <a:extLst>
              <a:ext uri="{FF2B5EF4-FFF2-40B4-BE49-F238E27FC236}">
                <a16:creationId xmlns:a16="http://schemas.microsoft.com/office/drawing/2014/main" id="{04AF786A-31EA-F897-F1C5-E47136182123}"/>
              </a:ext>
            </a:extLst>
          </p:cNvPr>
          <p:cNvSpPr>
            <a:spLocks/>
          </p:cNvSpPr>
          <p:nvPr userDrawn="1"/>
        </p:nvSpPr>
        <p:spPr bwMode="auto">
          <a:xfrm flipH="1" flipV="1">
            <a:off x="2841080" y="3933205"/>
            <a:ext cx="2088232" cy="2085274"/>
          </a:xfrm>
          <a:custGeom>
            <a:avLst/>
            <a:gdLst>
              <a:gd name="T0" fmla="*/ 177 w 1412"/>
              <a:gd name="T1" fmla="*/ 176 h 1410"/>
              <a:gd name="T2" fmla="*/ 794 w 1412"/>
              <a:gd name="T3" fmla="*/ 176 h 1410"/>
              <a:gd name="T4" fmla="*/ 1412 w 1412"/>
              <a:gd name="T5" fmla="*/ 176 h 1410"/>
              <a:gd name="T6" fmla="*/ 1236 w 1412"/>
              <a:gd name="T7" fmla="*/ 0 h 1410"/>
              <a:gd name="T8" fmla="*/ 772 w 1412"/>
              <a:gd name="T9" fmla="*/ 0 h 1410"/>
              <a:gd name="T10" fmla="*/ 309 w 1412"/>
              <a:gd name="T11" fmla="*/ 0 h 1410"/>
              <a:gd name="T12" fmla="*/ 0 w 1412"/>
              <a:gd name="T13" fmla="*/ 308 h 1410"/>
              <a:gd name="T14" fmla="*/ 0 w 1412"/>
              <a:gd name="T15" fmla="*/ 771 h 1410"/>
              <a:gd name="T16" fmla="*/ 0 w 1412"/>
              <a:gd name="T17" fmla="*/ 1234 h 1410"/>
              <a:gd name="T18" fmla="*/ 177 w 1412"/>
              <a:gd name="T19" fmla="*/ 1410 h 1410"/>
              <a:gd name="T20" fmla="*/ 177 w 1412"/>
              <a:gd name="T21" fmla="*/ 793 h 1410"/>
              <a:gd name="T22" fmla="*/ 177 w 1412"/>
              <a:gd name="T23" fmla="*/ 176 h 14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412" h="1410">
                <a:moveTo>
                  <a:pt x="177" y="176"/>
                </a:moveTo>
                <a:lnTo>
                  <a:pt x="794" y="176"/>
                </a:lnTo>
                <a:lnTo>
                  <a:pt x="1412" y="176"/>
                </a:lnTo>
                <a:lnTo>
                  <a:pt x="1236" y="0"/>
                </a:lnTo>
                <a:lnTo>
                  <a:pt x="772" y="0"/>
                </a:lnTo>
                <a:lnTo>
                  <a:pt x="309" y="0"/>
                </a:lnTo>
                <a:lnTo>
                  <a:pt x="0" y="308"/>
                </a:lnTo>
                <a:lnTo>
                  <a:pt x="0" y="771"/>
                </a:lnTo>
                <a:lnTo>
                  <a:pt x="0" y="1234"/>
                </a:lnTo>
                <a:lnTo>
                  <a:pt x="177" y="1410"/>
                </a:lnTo>
                <a:lnTo>
                  <a:pt x="177" y="793"/>
                </a:lnTo>
                <a:lnTo>
                  <a:pt x="177" y="17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324604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fade/>
      </p:transition>
    </mc:Choice>
    <mc:Fallback xmlns="">
      <p:transition>
        <p:fade/>
      </p:transition>
    </mc:Fallback>
  </mc:AlternateContent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8" name="Chart Placeholder 7"/>
          <p:cNvSpPr>
            <a:spLocks noGrp="1"/>
          </p:cNvSpPr>
          <p:nvPr>
            <p:ph type="chart" sz="quarter" idx="13"/>
          </p:nvPr>
        </p:nvSpPr>
        <p:spPr>
          <a:xfrm>
            <a:off x="334963" y="1412875"/>
            <a:ext cx="11522075" cy="2879725"/>
          </a:xfrm>
        </p:spPr>
        <p:txBody>
          <a:bodyPr/>
          <a:lstStyle>
            <a:lvl1pPr marL="0" indent="0">
              <a:buNone/>
              <a:defRPr sz="1200"/>
            </a:lvl1pPr>
          </a:lstStyle>
          <a:p>
            <a:r>
              <a:rPr lang="en-US"/>
              <a:t>Click icon to add chart</a:t>
            </a:r>
            <a:endParaRPr lang="fi-FI" dirty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5"/>
          </p:nvPr>
        </p:nvSpPr>
        <p:spPr>
          <a:xfrm>
            <a:off x="334964" y="4581129"/>
            <a:ext cx="5473004" cy="14401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6" name="Text Placeholder 14"/>
          <p:cNvSpPr>
            <a:spLocks noGrp="1"/>
          </p:cNvSpPr>
          <p:nvPr>
            <p:ph type="body" sz="quarter" idx="16"/>
          </p:nvPr>
        </p:nvSpPr>
        <p:spPr>
          <a:xfrm>
            <a:off x="6384033" y="4581129"/>
            <a:ext cx="5473005" cy="14401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14492C1-CC61-9AD7-D055-51791222DABC}"/>
              </a:ext>
            </a:extLst>
          </p:cNvPr>
          <p:cNvSpPr>
            <a:spLocks noGrp="1"/>
          </p:cNvSpPr>
          <p:nvPr>
            <p:ph type="body" idx="14" hasCustomPrompt="1"/>
          </p:nvPr>
        </p:nvSpPr>
        <p:spPr>
          <a:xfrm>
            <a:off x="334963" y="836613"/>
            <a:ext cx="11522075" cy="504155"/>
          </a:xfrm>
        </p:spPr>
        <p:txBody>
          <a:bodyPr anchor="t" anchorCtr="0">
            <a:noAutofit/>
          </a:bodyPr>
          <a:lstStyle>
            <a:lvl1pPr marL="0" indent="0">
              <a:spcBef>
                <a:spcPts val="0"/>
              </a:spcBef>
              <a:buNone/>
              <a:defRPr sz="1800" b="0" cap="none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add subtitle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C41878-C1F6-7725-EC61-E133B411AC8B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5CB5196C-07FA-44D2-84CB-BA5945E79D4F}" type="datetime3">
              <a:rPr lang="en-US" smtClean="0"/>
              <a:t>24 June 2025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AB3085D5-B87E-4514-D888-87FB56CBF090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8" name="Slide Number Placeholder 17">
            <a:extLst>
              <a:ext uri="{FF2B5EF4-FFF2-40B4-BE49-F238E27FC236}">
                <a16:creationId xmlns:a16="http://schemas.microsoft.com/office/drawing/2014/main" id="{958773A1-3817-14E8-4A4C-39FC8C025548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A683D178-98AA-4574-9EAA-8EB007C5517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80819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fade/>
      </p:transition>
    </mc:Choice>
    <mc:Fallback xmlns="">
      <p:transition>
        <p:fade/>
      </p:transition>
    </mc:Fallback>
  </mc:AlternateContent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2 Char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2"/>
          <p:cNvSpPr>
            <a:spLocks noGrp="1"/>
          </p:cNvSpPr>
          <p:nvPr>
            <p:ph sz="half" idx="14"/>
          </p:nvPr>
        </p:nvSpPr>
        <p:spPr>
          <a:xfrm>
            <a:off x="334963" y="1412875"/>
            <a:ext cx="6337300" cy="460841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7" name="Chart Placeholder 16"/>
          <p:cNvSpPr>
            <a:spLocks noGrp="1"/>
          </p:cNvSpPr>
          <p:nvPr>
            <p:ph type="chart" sz="quarter" idx="15"/>
          </p:nvPr>
        </p:nvSpPr>
        <p:spPr>
          <a:xfrm>
            <a:off x="7248524" y="260350"/>
            <a:ext cx="4608513" cy="2736601"/>
          </a:xfrm>
        </p:spPr>
        <p:txBody>
          <a:bodyPr/>
          <a:lstStyle>
            <a:lvl1pPr marL="0" indent="0">
              <a:buFontTx/>
              <a:buNone/>
              <a:defRPr sz="1200"/>
            </a:lvl1pPr>
          </a:lstStyle>
          <a:p>
            <a:r>
              <a:rPr lang="en-US"/>
              <a:t>Click icon to add chart</a:t>
            </a:r>
            <a:endParaRPr lang="fi-FI"/>
          </a:p>
        </p:txBody>
      </p:sp>
      <p:sp>
        <p:nvSpPr>
          <p:cNvPr id="18" name="Chart Placeholder 16"/>
          <p:cNvSpPr>
            <a:spLocks noGrp="1"/>
          </p:cNvSpPr>
          <p:nvPr>
            <p:ph type="chart" sz="quarter" idx="16"/>
          </p:nvPr>
        </p:nvSpPr>
        <p:spPr>
          <a:xfrm>
            <a:off x="7248524" y="3284984"/>
            <a:ext cx="4608513" cy="2736850"/>
          </a:xfrm>
        </p:spPr>
        <p:txBody>
          <a:bodyPr/>
          <a:lstStyle>
            <a:lvl1pPr marL="0" indent="0">
              <a:buFontTx/>
              <a:buNone/>
              <a:defRPr sz="1200"/>
            </a:lvl1pPr>
          </a:lstStyle>
          <a:p>
            <a:r>
              <a:rPr lang="en-US"/>
              <a:t>Click icon to add chart</a:t>
            </a:r>
            <a:endParaRPr lang="fi-FI"/>
          </a:p>
        </p:txBody>
      </p:sp>
      <p:sp>
        <p:nvSpPr>
          <p:cNvPr id="24" name="Date Placeholder 23">
            <a:extLst>
              <a:ext uri="{FF2B5EF4-FFF2-40B4-BE49-F238E27FC236}">
                <a16:creationId xmlns:a16="http://schemas.microsoft.com/office/drawing/2014/main" id="{AE0143E6-EDD1-7D06-6020-629E5BEFE074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FDF1C52B-CAD2-4881-8C30-2C20CBB5D55F}" type="datetime3">
              <a:rPr lang="en-US" smtClean="0"/>
              <a:t>24 June 2025</a:t>
            </a:fld>
            <a:endParaRPr lang="en-US" dirty="0"/>
          </a:p>
        </p:txBody>
      </p:sp>
      <p:sp>
        <p:nvSpPr>
          <p:cNvPr id="25" name="Footer Placeholder 24">
            <a:extLst>
              <a:ext uri="{FF2B5EF4-FFF2-40B4-BE49-F238E27FC236}">
                <a16:creationId xmlns:a16="http://schemas.microsoft.com/office/drawing/2014/main" id="{F0AC62F0-A8B4-BA6E-497F-BFEAB3AFE0FC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6" name="Slide Number Placeholder 25">
            <a:extLst>
              <a:ext uri="{FF2B5EF4-FFF2-40B4-BE49-F238E27FC236}">
                <a16:creationId xmlns:a16="http://schemas.microsoft.com/office/drawing/2014/main" id="{7C402BC8-2266-B98F-32BA-3E8268C9D93D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A683D178-98AA-4574-9EAA-8EB007C5517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7" name="Title 26">
            <a:extLst>
              <a:ext uri="{FF2B5EF4-FFF2-40B4-BE49-F238E27FC236}">
                <a16:creationId xmlns:a16="http://schemas.microsoft.com/office/drawing/2014/main" id="{CAC46D02-31F6-13C1-9CDB-D3C1C91306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4963" y="260350"/>
            <a:ext cx="6337299" cy="108041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827221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fade/>
      </p:transition>
    </mc:Choice>
    <mc:Fallback xmlns="">
      <p:transition>
        <p:fade/>
      </p:transition>
    </mc:Fallback>
  </mc:AlternateContent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4" hasCustomPrompt="1"/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/>
          </a:solidFill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 baseline="0">
                <a:solidFill>
                  <a:schemeClr val="tx1"/>
                </a:solidFill>
              </a:defRPr>
            </a:lvl1pPr>
          </a:lstStyle>
          <a:p>
            <a:r>
              <a:rPr lang="en-GB" dirty="0"/>
              <a:t>Click icon to add picture (</a:t>
            </a:r>
            <a:r>
              <a:rPr lang="en-US" dirty="0"/>
              <a:t>Download more pictures from brand.qt.io</a:t>
            </a:r>
            <a:r>
              <a:rPr lang="en-GB" dirty="0"/>
              <a:t>)</a:t>
            </a:r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noFill/>
              </a:defRPr>
            </a:lvl1pPr>
          </a:lstStyle>
          <a:p>
            <a:fld id="{991840D9-5046-4C4A-B70B-7CE5DA709C1E}" type="datetime3">
              <a:rPr lang="en-US" smtClean="0"/>
              <a:t>24 June 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noFill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noFill/>
              </a:defRPr>
            </a:lvl1pPr>
          </a:lstStyle>
          <a:p>
            <a:fld id="{A683D178-98AA-4574-9EAA-8EB007C5517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21614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fade/>
      </p:transition>
    </mc:Choice>
    <mc:Fallback xmlns="">
      <p:transition>
        <p:fade/>
      </p:transition>
    </mc:Fallback>
  </mc:AlternateContent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ntent and 1/2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3"/>
          <p:cNvSpPr>
            <a:spLocks noGrp="1"/>
          </p:cNvSpPr>
          <p:nvPr>
            <p:ph sz="half" idx="2"/>
          </p:nvPr>
        </p:nvSpPr>
        <p:spPr>
          <a:xfrm>
            <a:off x="6528048" y="1412875"/>
            <a:ext cx="5328990" cy="460851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4F462F2-3A3D-8AD1-DE88-A272406332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28048" y="260351"/>
            <a:ext cx="5328990" cy="108041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1986B9E-AF58-0366-D893-9C479DB4796F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65E0F601-9E59-4300-8F6C-1A859AA93D35}" type="datetime3">
              <a:rPr lang="en-US" smtClean="0"/>
              <a:t>24 June 2025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92E9564C-6449-541F-0927-C153EF17A78F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6384031" y="6381328"/>
            <a:ext cx="3168353" cy="216323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E27ED06C-6C3E-877C-7CE4-958046A625B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A683D178-98AA-4574-9EAA-8EB007C5517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8">
            <a:extLst>
              <a:ext uri="{FF2B5EF4-FFF2-40B4-BE49-F238E27FC236}">
                <a16:creationId xmlns:a16="http://schemas.microsoft.com/office/drawing/2014/main" id="{4F6847D3-C948-A920-6D5A-2EF823E8F7D9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263525" y="259631"/>
            <a:ext cx="5572064" cy="6337698"/>
          </a:xfrm>
          <a:solidFill>
            <a:schemeClr val="bg2"/>
          </a:solidFill>
        </p:spPr>
        <p:txBody>
          <a:bodyPr/>
          <a:lstStyle>
            <a:lvl1pPr marL="0" indent="0">
              <a:spcBef>
                <a:spcPts val="0"/>
              </a:spcBef>
              <a:buFontTx/>
              <a:buNone/>
              <a:defRPr sz="1000"/>
            </a:lvl1pPr>
          </a:lstStyle>
          <a:p>
            <a:r>
              <a:rPr lang="en-US" dirty="0"/>
              <a:t>Click icon to add picture</a:t>
            </a:r>
            <a:br>
              <a:rPr lang="en-US" dirty="0"/>
            </a:br>
            <a:r>
              <a:rPr lang="en-US" dirty="0"/>
              <a:t>(Download more pictures from brand.qt.io)</a:t>
            </a:r>
          </a:p>
        </p:txBody>
      </p:sp>
      <p:sp>
        <p:nvSpPr>
          <p:cNvPr id="6" name="Freeform 5">
            <a:extLst>
              <a:ext uri="{FF2B5EF4-FFF2-40B4-BE49-F238E27FC236}">
                <a16:creationId xmlns:a16="http://schemas.microsoft.com/office/drawing/2014/main" id="{17ED3C5A-DD7A-4AED-A07B-AE5D802264C3}"/>
              </a:ext>
            </a:extLst>
          </p:cNvPr>
          <p:cNvSpPr>
            <a:spLocks/>
          </p:cNvSpPr>
          <p:nvPr userDrawn="1"/>
        </p:nvSpPr>
        <p:spPr bwMode="auto">
          <a:xfrm>
            <a:off x="3113" y="0"/>
            <a:ext cx="2088232" cy="2085274"/>
          </a:xfrm>
          <a:custGeom>
            <a:avLst/>
            <a:gdLst>
              <a:gd name="T0" fmla="*/ 177 w 1412"/>
              <a:gd name="T1" fmla="*/ 176 h 1410"/>
              <a:gd name="T2" fmla="*/ 794 w 1412"/>
              <a:gd name="T3" fmla="*/ 176 h 1410"/>
              <a:gd name="T4" fmla="*/ 1412 w 1412"/>
              <a:gd name="T5" fmla="*/ 176 h 1410"/>
              <a:gd name="T6" fmla="*/ 1236 w 1412"/>
              <a:gd name="T7" fmla="*/ 0 h 1410"/>
              <a:gd name="T8" fmla="*/ 772 w 1412"/>
              <a:gd name="T9" fmla="*/ 0 h 1410"/>
              <a:gd name="T10" fmla="*/ 309 w 1412"/>
              <a:gd name="T11" fmla="*/ 0 h 1410"/>
              <a:gd name="T12" fmla="*/ 0 w 1412"/>
              <a:gd name="T13" fmla="*/ 308 h 1410"/>
              <a:gd name="T14" fmla="*/ 0 w 1412"/>
              <a:gd name="T15" fmla="*/ 771 h 1410"/>
              <a:gd name="T16" fmla="*/ 0 w 1412"/>
              <a:gd name="T17" fmla="*/ 1234 h 1410"/>
              <a:gd name="T18" fmla="*/ 177 w 1412"/>
              <a:gd name="T19" fmla="*/ 1410 h 1410"/>
              <a:gd name="T20" fmla="*/ 177 w 1412"/>
              <a:gd name="T21" fmla="*/ 793 h 1410"/>
              <a:gd name="T22" fmla="*/ 177 w 1412"/>
              <a:gd name="T23" fmla="*/ 176 h 14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412" h="1410">
                <a:moveTo>
                  <a:pt x="177" y="176"/>
                </a:moveTo>
                <a:lnTo>
                  <a:pt x="794" y="176"/>
                </a:lnTo>
                <a:lnTo>
                  <a:pt x="1412" y="176"/>
                </a:lnTo>
                <a:lnTo>
                  <a:pt x="1236" y="0"/>
                </a:lnTo>
                <a:lnTo>
                  <a:pt x="772" y="0"/>
                </a:lnTo>
                <a:lnTo>
                  <a:pt x="309" y="0"/>
                </a:lnTo>
                <a:lnTo>
                  <a:pt x="0" y="308"/>
                </a:lnTo>
                <a:lnTo>
                  <a:pt x="0" y="771"/>
                </a:lnTo>
                <a:lnTo>
                  <a:pt x="0" y="1234"/>
                </a:lnTo>
                <a:lnTo>
                  <a:pt x="177" y="1410"/>
                </a:lnTo>
                <a:lnTo>
                  <a:pt x="177" y="793"/>
                </a:lnTo>
                <a:lnTo>
                  <a:pt x="177" y="17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8" name="Freeform 5">
            <a:extLst>
              <a:ext uri="{FF2B5EF4-FFF2-40B4-BE49-F238E27FC236}">
                <a16:creationId xmlns:a16="http://schemas.microsoft.com/office/drawing/2014/main" id="{A04B1193-A6BB-0525-AF91-B224AD65F096}"/>
              </a:ext>
            </a:extLst>
          </p:cNvPr>
          <p:cNvSpPr>
            <a:spLocks/>
          </p:cNvSpPr>
          <p:nvPr userDrawn="1"/>
        </p:nvSpPr>
        <p:spPr bwMode="auto">
          <a:xfrm flipH="1" flipV="1">
            <a:off x="4010881" y="4771188"/>
            <a:ext cx="2088232" cy="2085274"/>
          </a:xfrm>
          <a:custGeom>
            <a:avLst/>
            <a:gdLst>
              <a:gd name="T0" fmla="*/ 177 w 1412"/>
              <a:gd name="T1" fmla="*/ 176 h 1410"/>
              <a:gd name="T2" fmla="*/ 794 w 1412"/>
              <a:gd name="T3" fmla="*/ 176 h 1410"/>
              <a:gd name="T4" fmla="*/ 1412 w 1412"/>
              <a:gd name="T5" fmla="*/ 176 h 1410"/>
              <a:gd name="T6" fmla="*/ 1236 w 1412"/>
              <a:gd name="T7" fmla="*/ 0 h 1410"/>
              <a:gd name="T8" fmla="*/ 772 w 1412"/>
              <a:gd name="T9" fmla="*/ 0 h 1410"/>
              <a:gd name="T10" fmla="*/ 309 w 1412"/>
              <a:gd name="T11" fmla="*/ 0 h 1410"/>
              <a:gd name="T12" fmla="*/ 0 w 1412"/>
              <a:gd name="T13" fmla="*/ 308 h 1410"/>
              <a:gd name="T14" fmla="*/ 0 w 1412"/>
              <a:gd name="T15" fmla="*/ 771 h 1410"/>
              <a:gd name="T16" fmla="*/ 0 w 1412"/>
              <a:gd name="T17" fmla="*/ 1234 h 1410"/>
              <a:gd name="T18" fmla="*/ 177 w 1412"/>
              <a:gd name="T19" fmla="*/ 1410 h 1410"/>
              <a:gd name="T20" fmla="*/ 177 w 1412"/>
              <a:gd name="T21" fmla="*/ 793 h 1410"/>
              <a:gd name="T22" fmla="*/ 177 w 1412"/>
              <a:gd name="T23" fmla="*/ 176 h 14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412" h="1410">
                <a:moveTo>
                  <a:pt x="177" y="176"/>
                </a:moveTo>
                <a:lnTo>
                  <a:pt x="794" y="176"/>
                </a:lnTo>
                <a:lnTo>
                  <a:pt x="1412" y="176"/>
                </a:lnTo>
                <a:lnTo>
                  <a:pt x="1236" y="0"/>
                </a:lnTo>
                <a:lnTo>
                  <a:pt x="772" y="0"/>
                </a:lnTo>
                <a:lnTo>
                  <a:pt x="309" y="0"/>
                </a:lnTo>
                <a:lnTo>
                  <a:pt x="0" y="308"/>
                </a:lnTo>
                <a:lnTo>
                  <a:pt x="0" y="771"/>
                </a:lnTo>
                <a:lnTo>
                  <a:pt x="0" y="1234"/>
                </a:lnTo>
                <a:lnTo>
                  <a:pt x="177" y="1410"/>
                </a:lnTo>
                <a:lnTo>
                  <a:pt x="177" y="793"/>
                </a:lnTo>
                <a:lnTo>
                  <a:pt x="177" y="17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633295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fade/>
      </p:transition>
    </mc:Choice>
    <mc:Fallback xmlns="">
      <p:transition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4964" y="1412875"/>
            <a:ext cx="11522074" cy="4608514"/>
          </a:xfrm>
        </p:spPr>
        <p:txBody>
          <a:bodyPr/>
          <a:lstStyle>
            <a:lvl1pPr>
              <a:defRPr sz="2000"/>
            </a:lvl1pPr>
            <a:lvl2pPr>
              <a:defRPr sz="16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6EF902-5DCA-46C0-90C1-B1F2733EFB10}" type="datetime3">
              <a:rPr lang="en-US" smtClean="0"/>
              <a:t>23 June 2025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3D178-98AA-4574-9EAA-8EB007C5517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334964" y="260351"/>
            <a:ext cx="11522074" cy="1080418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11" name="Text Placeholder 2"/>
          <p:cNvSpPr>
            <a:spLocks noGrp="1"/>
          </p:cNvSpPr>
          <p:nvPr>
            <p:ph type="body" idx="13" hasCustomPrompt="1"/>
          </p:nvPr>
        </p:nvSpPr>
        <p:spPr>
          <a:xfrm>
            <a:off x="334963" y="836613"/>
            <a:ext cx="11522075" cy="504155"/>
          </a:xfrm>
        </p:spPr>
        <p:txBody>
          <a:bodyPr anchor="t" anchorCtr="0">
            <a:normAutofit/>
          </a:bodyPr>
          <a:lstStyle>
            <a:lvl1pPr marL="0" indent="0">
              <a:spcBef>
                <a:spcPts val="0"/>
              </a:spcBef>
              <a:buNone/>
              <a:defRPr sz="1800" b="0" cap="none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add subtitle</a:t>
            </a:r>
          </a:p>
        </p:txBody>
      </p:sp>
    </p:spTree>
    <p:extLst>
      <p:ext uri="{BB962C8B-B14F-4D97-AF65-F5344CB8AC3E}">
        <p14:creationId xmlns:p14="http://schemas.microsoft.com/office/powerpoint/2010/main" val="30494471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fade/>
      </p:transition>
    </mc:Choice>
    <mc:Fallback xmlns="">
      <p:transition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1/2 Picture 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8">
            <a:extLst>
              <a:ext uri="{FF2B5EF4-FFF2-40B4-BE49-F238E27FC236}">
                <a16:creationId xmlns:a16="http://schemas.microsoft.com/office/drawing/2014/main" id="{8E02F023-EF6D-3DF2-0A65-72866F26F2F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356412" y="259631"/>
            <a:ext cx="5572064" cy="6337698"/>
          </a:xfrm>
          <a:solidFill>
            <a:schemeClr val="bg2"/>
          </a:solidFill>
        </p:spPr>
        <p:txBody>
          <a:bodyPr/>
          <a:lstStyle>
            <a:lvl1pPr marL="0" indent="0">
              <a:spcBef>
                <a:spcPts val="0"/>
              </a:spcBef>
              <a:buFontTx/>
              <a:buNone/>
              <a:defRPr sz="1000"/>
            </a:lvl1pPr>
          </a:lstStyle>
          <a:p>
            <a:r>
              <a:rPr lang="en-US" dirty="0"/>
              <a:t>Click icon to add picture</a:t>
            </a:r>
            <a:br>
              <a:rPr lang="en-US" dirty="0"/>
            </a:br>
            <a:r>
              <a:rPr lang="en-US" dirty="0"/>
              <a:t>(Download more pictures from brand.qt.io)</a:t>
            </a:r>
          </a:p>
        </p:txBody>
      </p:sp>
      <p:sp>
        <p:nvSpPr>
          <p:cNvPr id="4" name="Freeform 5">
            <a:extLst>
              <a:ext uri="{FF2B5EF4-FFF2-40B4-BE49-F238E27FC236}">
                <a16:creationId xmlns:a16="http://schemas.microsoft.com/office/drawing/2014/main" id="{6CA0C7E9-6A47-C88E-BDA2-CD06AA4EA330}"/>
              </a:ext>
            </a:extLst>
          </p:cNvPr>
          <p:cNvSpPr>
            <a:spLocks/>
          </p:cNvSpPr>
          <p:nvPr userDrawn="1"/>
        </p:nvSpPr>
        <p:spPr bwMode="auto">
          <a:xfrm>
            <a:off x="6096000" y="0"/>
            <a:ext cx="2088232" cy="2085274"/>
          </a:xfrm>
          <a:custGeom>
            <a:avLst/>
            <a:gdLst>
              <a:gd name="T0" fmla="*/ 177 w 1412"/>
              <a:gd name="T1" fmla="*/ 176 h 1410"/>
              <a:gd name="T2" fmla="*/ 794 w 1412"/>
              <a:gd name="T3" fmla="*/ 176 h 1410"/>
              <a:gd name="T4" fmla="*/ 1412 w 1412"/>
              <a:gd name="T5" fmla="*/ 176 h 1410"/>
              <a:gd name="T6" fmla="*/ 1236 w 1412"/>
              <a:gd name="T7" fmla="*/ 0 h 1410"/>
              <a:gd name="T8" fmla="*/ 772 w 1412"/>
              <a:gd name="T9" fmla="*/ 0 h 1410"/>
              <a:gd name="T10" fmla="*/ 309 w 1412"/>
              <a:gd name="T11" fmla="*/ 0 h 1410"/>
              <a:gd name="T12" fmla="*/ 0 w 1412"/>
              <a:gd name="T13" fmla="*/ 308 h 1410"/>
              <a:gd name="T14" fmla="*/ 0 w 1412"/>
              <a:gd name="T15" fmla="*/ 771 h 1410"/>
              <a:gd name="T16" fmla="*/ 0 w 1412"/>
              <a:gd name="T17" fmla="*/ 1234 h 1410"/>
              <a:gd name="T18" fmla="*/ 177 w 1412"/>
              <a:gd name="T19" fmla="*/ 1410 h 1410"/>
              <a:gd name="T20" fmla="*/ 177 w 1412"/>
              <a:gd name="T21" fmla="*/ 793 h 1410"/>
              <a:gd name="T22" fmla="*/ 177 w 1412"/>
              <a:gd name="T23" fmla="*/ 176 h 14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412" h="1410">
                <a:moveTo>
                  <a:pt x="177" y="176"/>
                </a:moveTo>
                <a:lnTo>
                  <a:pt x="794" y="176"/>
                </a:lnTo>
                <a:lnTo>
                  <a:pt x="1412" y="176"/>
                </a:lnTo>
                <a:lnTo>
                  <a:pt x="1236" y="0"/>
                </a:lnTo>
                <a:lnTo>
                  <a:pt x="772" y="0"/>
                </a:lnTo>
                <a:lnTo>
                  <a:pt x="309" y="0"/>
                </a:lnTo>
                <a:lnTo>
                  <a:pt x="0" y="308"/>
                </a:lnTo>
                <a:lnTo>
                  <a:pt x="0" y="771"/>
                </a:lnTo>
                <a:lnTo>
                  <a:pt x="0" y="1234"/>
                </a:lnTo>
                <a:lnTo>
                  <a:pt x="177" y="1410"/>
                </a:lnTo>
                <a:lnTo>
                  <a:pt x="177" y="793"/>
                </a:lnTo>
                <a:lnTo>
                  <a:pt x="177" y="17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5" name="Freeform 5">
            <a:extLst>
              <a:ext uri="{FF2B5EF4-FFF2-40B4-BE49-F238E27FC236}">
                <a16:creationId xmlns:a16="http://schemas.microsoft.com/office/drawing/2014/main" id="{C2F935DE-C277-B7AC-B35C-9D548C0E7500}"/>
              </a:ext>
            </a:extLst>
          </p:cNvPr>
          <p:cNvSpPr>
            <a:spLocks/>
          </p:cNvSpPr>
          <p:nvPr userDrawn="1"/>
        </p:nvSpPr>
        <p:spPr bwMode="auto">
          <a:xfrm flipH="1" flipV="1">
            <a:off x="10103768" y="4771188"/>
            <a:ext cx="2088232" cy="2085274"/>
          </a:xfrm>
          <a:custGeom>
            <a:avLst/>
            <a:gdLst>
              <a:gd name="T0" fmla="*/ 177 w 1412"/>
              <a:gd name="T1" fmla="*/ 176 h 1410"/>
              <a:gd name="T2" fmla="*/ 794 w 1412"/>
              <a:gd name="T3" fmla="*/ 176 h 1410"/>
              <a:gd name="T4" fmla="*/ 1412 w 1412"/>
              <a:gd name="T5" fmla="*/ 176 h 1410"/>
              <a:gd name="T6" fmla="*/ 1236 w 1412"/>
              <a:gd name="T7" fmla="*/ 0 h 1410"/>
              <a:gd name="T8" fmla="*/ 772 w 1412"/>
              <a:gd name="T9" fmla="*/ 0 h 1410"/>
              <a:gd name="T10" fmla="*/ 309 w 1412"/>
              <a:gd name="T11" fmla="*/ 0 h 1410"/>
              <a:gd name="T12" fmla="*/ 0 w 1412"/>
              <a:gd name="T13" fmla="*/ 308 h 1410"/>
              <a:gd name="T14" fmla="*/ 0 w 1412"/>
              <a:gd name="T15" fmla="*/ 771 h 1410"/>
              <a:gd name="T16" fmla="*/ 0 w 1412"/>
              <a:gd name="T17" fmla="*/ 1234 h 1410"/>
              <a:gd name="T18" fmla="*/ 177 w 1412"/>
              <a:gd name="T19" fmla="*/ 1410 h 1410"/>
              <a:gd name="T20" fmla="*/ 177 w 1412"/>
              <a:gd name="T21" fmla="*/ 793 h 1410"/>
              <a:gd name="T22" fmla="*/ 177 w 1412"/>
              <a:gd name="T23" fmla="*/ 176 h 14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412" h="1410">
                <a:moveTo>
                  <a:pt x="177" y="176"/>
                </a:moveTo>
                <a:lnTo>
                  <a:pt x="794" y="176"/>
                </a:lnTo>
                <a:lnTo>
                  <a:pt x="1412" y="176"/>
                </a:lnTo>
                <a:lnTo>
                  <a:pt x="1236" y="0"/>
                </a:lnTo>
                <a:lnTo>
                  <a:pt x="772" y="0"/>
                </a:lnTo>
                <a:lnTo>
                  <a:pt x="309" y="0"/>
                </a:lnTo>
                <a:lnTo>
                  <a:pt x="0" y="308"/>
                </a:lnTo>
                <a:lnTo>
                  <a:pt x="0" y="771"/>
                </a:lnTo>
                <a:lnTo>
                  <a:pt x="0" y="1234"/>
                </a:lnTo>
                <a:lnTo>
                  <a:pt x="177" y="1410"/>
                </a:lnTo>
                <a:lnTo>
                  <a:pt x="177" y="793"/>
                </a:lnTo>
                <a:lnTo>
                  <a:pt x="177" y="17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1" name="Content Placeholder 3"/>
          <p:cNvSpPr>
            <a:spLocks noGrp="1"/>
          </p:cNvSpPr>
          <p:nvPr>
            <p:ph sz="half" idx="2"/>
          </p:nvPr>
        </p:nvSpPr>
        <p:spPr>
          <a:xfrm>
            <a:off x="333747" y="1412875"/>
            <a:ext cx="5330205" cy="460851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4F462F2-3A3D-8AD1-DE88-A272406332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3747" y="260351"/>
            <a:ext cx="5330205" cy="108041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3" name="Date Placeholder 32">
            <a:extLst>
              <a:ext uri="{FF2B5EF4-FFF2-40B4-BE49-F238E27FC236}">
                <a16:creationId xmlns:a16="http://schemas.microsoft.com/office/drawing/2014/main" id="{53E582F8-FD85-A402-B90A-DF266CCCA7D4}"/>
              </a:ext>
            </a:extLst>
          </p:cNvPr>
          <p:cNvSpPr>
            <a:spLocks noGrp="1"/>
          </p:cNvSpPr>
          <p:nvPr>
            <p:ph type="dt" sz="half" idx="18"/>
          </p:nvPr>
        </p:nvSpPr>
        <p:spPr/>
        <p:txBody>
          <a:bodyPr/>
          <a:lstStyle>
            <a:lvl1pPr>
              <a:defRPr>
                <a:noFill/>
              </a:defRPr>
            </a:lvl1pPr>
          </a:lstStyle>
          <a:p>
            <a:fld id="{95877CF5-8526-4022-AD2D-204FDB1D2804}" type="datetime3">
              <a:rPr lang="en-US" smtClean="0"/>
              <a:t>24 June 2025</a:t>
            </a:fld>
            <a:endParaRPr lang="en-US" dirty="0"/>
          </a:p>
        </p:txBody>
      </p:sp>
      <p:sp>
        <p:nvSpPr>
          <p:cNvPr id="34" name="Footer Placeholder 33">
            <a:extLst>
              <a:ext uri="{FF2B5EF4-FFF2-40B4-BE49-F238E27FC236}">
                <a16:creationId xmlns:a16="http://schemas.microsoft.com/office/drawing/2014/main" id="{5339C397-0CE6-DE84-009A-771A59FF354E}"/>
              </a:ext>
            </a:extLst>
          </p:cNvPr>
          <p:cNvSpPr>
            <a:spLocks noGrp="1"/>
          </p:cNvSpPr>
          <p:nvPr>
            <p:ph type="ftr" sz="quarter" idx="19"/>
          </p:nvPr>
        </p:nvSpPr>
        <p:spPr/>
        <p:txBody>
          <a:bodyPr/>
          <a:lstStyle>
            <a:lvl1pPr>
              <a:defRPr>
                <a:noFill/>
              </a:defRPr>
            </a:lvl1pPr>
          </a:lstStyle>
          <a:p>
            <a:endParaRPr lang="en-US" dirty="0"/>
          </a:p>
        </p:txBody>
      </p:sp>
      <p:sp>
        <p:nvSpPr>
          <p:cNvPr id="35" name="Slide Number Placeholder 34">
            <a:extLst>
              <a:ext uri="{FF2B5EF4-FFF2-40B4-BE49-F238E27FC236}">
                <a16:creationId xmlns:a16="http://schemas.microsoft.com/office/drawing/2014/main" id="{EFC154B7-A66C-1F70-AC73-B382C2184388}"/>
              </a:ext>
            </a:extLst>
          </p:cNvPr>
          <p:cNvSpPr>
            <a:spLocks noGrp="1"/>
          </p:cNvSpPr>
          <p:nvPr>
            <p:ph type="sldNum" sz="quarter" idx="20"/>
          </p:nvPr>
        </p:nvSpPr>
        <p:spPr/>
        <p:txBody>
          <a:bodyPr/>
          <a:lstStyle>
            <a:lvl1pPr>
              <a:defRPr>
                <a:noFill/>
              </a:defRPr>
            </a:lvl1pPr>
          </a:lstStyle>
          <a:p>
            <a:fld id="{A683D178-98AA-4574-9EAA-8EB007C5517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78983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fade/>
      </p:transition>
    </mc:Choice>
    <mc:Fallback xmlns="">
      <p:transition>
        <p:fade/>
      </p:transition>
    </mc:Fallback>
  </mc:AlternateContent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ntent and Screensho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F7AD362F-4105-6DE1-B489-1373B7444E07}"/>
              </a:ext>
            </a:extLst>
          </p:cNvPr>
          <p:cNvSpPr/>
          <p:nvPr userDrawn="1"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Picture Placeholder 24">
            <a:extLst>
              <a:ext uri="{FF2B5EF4-FFF2-40B4-BE49-F238E27FC236}">
                <a16:creationId xmlns:a16="http://schemas.microsoft.com/office/drawing/2014/main" id="{2A9A4B8B-2A6E-5EB8-B475-A4B74F06B1F4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593676" y="1681757"/>
            <a:ext cx="4854624" cy="3528393"/>
          </a:xfrm>
          <a:solidFill>
            <a:schemeClr val="bg2"/>
          </a:solidFill>
        </p:spPr>
        <p:txBody>
          <a:bodyPr/>
          <a:lstStyle>
            <a:lvl1pPr marL="0" indent="0">
              <a:spcBef>
                <a:spcPts val="0"/>
              </a:spcBef>
              <a:buFontTx/>
              <a:buNone/>
              <a:defRPr sz="1000"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Click icon to add picture</a:t>
            </a:r>
            <a:br>
              <a:rPr lang="en-GB" dirty="0"/>
            </a:br>
            <a:r>
              <a:rPr lang="en-GB" dirty="0"/>
              <a:t>(</a:t>
            </a:r>
            <a:r>
              <a:rPr lang="en-US" dirty="0"/>
              <a:t>Download more pictures from brand.qt.io</a:t>
            </a:r>
            <a:r>
              <a:rPr lang="en-GB" dirty="0"/>
              <a:t>)</a:t>
            </a:r>
          </a:p>
        </p:txBody>
      </p:sp>
      <p:sp>
        <p:nvSpPr>
          <p:cNvPr id="11" name="Content Placeholder 3"/>
          <p:cNvSpPr>
            <a:spLocks noGrp="1"/>
          </p:cNvSpPr>
          <p:nvPr>
            <p:ph sz="half" idx="2"/>
          </p:nvPr>
        </p:nvSpPr>
        <p:spPr>
          <a:xfrm>
            <a:off x="6526833" y="1412875"/>
            <a:ext cx="5330205" cy="460851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4F462F2-3A3D-8AD1-DE88-A272406332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26833" y="260351"/>
            <a:ext cx="5330205" cy="108041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213E275-2693-F25E-B829-EBC43C67D0DA}"/>
              </a:ext>
            </a:extLst>
          </p:cNvPr>
          <p:cNvSpPr>
            <a:spLocks noGrp="1"/>
          </p:cNvSpPr>
          <p:nvPr>
            <p:ph type="dt" sz="half" idx="18"/>
          </p:nvPr>
        </p:nvSpPr>
        <p:spPr/>
        <p:txBody>
          <a:bodyPr/>
          <a:lstStyle/>
          <a:p>
            <a:fld id="{F35EEB66-2A5F-497D-A9EC-9DBF20882B01}" type="datetime3">
              <a:rPr lang="en-US" smtClean="0"/>
              <a:t>24 June 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40E204-F27B-7861-A164-BBA28E90570C}"/>
              </a:ext>
            </a:extLst>
          </p:cNvPr>
          <p:cNvSpPr>
            <a:spLocks noGrp="1"/>
          </p:cNvSpPr>
          <p:nvPr>
            <p:ph type="ftr" sz="quarter" idx="19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46AA6B5-0D7D-8487-60DF-76ED4C21C8A9}"/>
              </a:ext>
            </a:extLst>
          </p:cNvPr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fld id="{A683D178-98AA-4574-9EAA-8EB007C5517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Freeform 5">
            <a:extLst>
              <a:ext uri="{FF2B5EF4-FFF2-40B4-BE49-F238E27FC236}">
                <a16:creationId xmlns:a16="http://schemas.microsoft.com/office/drawing/2014/main" id="{3A8CAE10-33D7-6D3C-4D74-CDD3379A8CCF}"/>
              </a:ext>
            </a:extLst>
          </p:cNvPr>
          <p:cNvSpPr>
            <a:spLocks/>
          </p:cNvSpPr>
          <p:nvPr userDrawn="1"/>
        </p:nvSpPr>
        <p:spPr bwMode="auto">
          <a:xfrm>
            <a:off x="334963" y="1416132"/>
            <a:ext cx="2088232" cy="2085274"/>
          </a:xfrm>
          <a:custGeom>
            <a:avLst/>
            <a:gdLst>
              <a:gd name="T0" fmla="*/ 177 w 1412"/>
              <a:gd name="T1" fmla="*/ 176 h 1410"/>
              <a:gd name="T2" fmla="*/ 794 w 1412"/>
              <a:gd name="T3" fmla="*/ 176 h 1410"/>
              <a:gd name="T4" fmla="*/ 1412 w 1412"/>
              <a:gd name="T5" fmla="*/ 176 h 1410"/>
              <a:gd name="T6" fmla="*/ 1236 w 1412"/>
              <a:gd name="T7" fmla="*/ 0 h 1410"/>
              <a:gd name="T8" fmla="*/ 772 w 1412"/>
              <a:gd name="T9" fmla="*/ 0 h 1410"/>
              <a:gd name="T10" fmla="*/ 309 w 1412"/>
              <a:gd name="T11" fmla="*/ 0 h 1410"/>
              <a:gd name="T12" fmla="*/ 0 w 1412"/>
              <a:gd name="T13" fmla="*/ 308 h 1410"/>
              <a:gd name="T14" fmla="*/ 0 w 1412"/>
              <a:gd name="T15" fmla="*/ 771 h 1410"/>
              <a:gd name="T16" fmla="*/ 0 w 1412"/>
              <a:gd name="T17" fmla="*/ 1234 h 1410"/>
              <a:gd name="T18" fmla="*/ 177 w 1412"/>
              <a:gd name="T19" fmla="*/ 1410 h 1410"/>
              <a:gd name="T20" fmla="*/ 177 w 1412"/>
              <a:gd name="T21" fmla="*/ 793 h 1410"/>
              <a:gd name="T22" fmla="*/ 177 w 1412"/>
              <a:gd name="T23" fmla="*/ 176 h 14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412" h="1410">
                <a:moveTo>
                  <a:pt x="177" y="176"/>
                </a:moveTo>
                <a:lnTo>
                  <a:pt x="794" y="176"/>
                </a:lnTo>
                <a:lnTo>
                  <a:pt x="1412" y="176"/>
                </a:lnTo>
                <a:lnTo>
                  <a:pt x="1236" y="0"/>
                </a:lnTo>
                <a:lnTo>
                  <a:pt x="772" y="0"/>
                </a:lnTo>
                <a:lnTo>
                  <a:pt x="309" y="0"/>
                </a:lnTo>
                <a:lnTo>
                  <a:pt x="0" y="308"/>
                </a:lnTo>
                <a:lnTo>
                  <a:pt x="0" y="771"/>
                </a:lnTo>
                <a:lnTo>
                  <a:pt x="0" y="1234"/>
                </a:lnTo>
                <a:lnTo>
                  <a:pt x="177" y="1410"/>
                </a:lnTo>
                <a:lnTo>
                  <a:pt x="177" y="793"/>
                </a:lnTo>
                <a:lnTo>
                  <a:pt x="177" y="17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9" name="Freeform 5">
            <a:extLst>
              <a:ext uri="{FF2B5EF4-FFF2-40B4-BE49-F238E27FC236}">
                <a16:creationId xmlns:a16="http://schemas.microsoft.com/office/drawing/2014/main" id="{1458B874-007F-94C6-D2D7-F7C2AAB85395}"/>
              </a:ext>
            </a:extLst>
          </p:cNvPr>
          <p:cNvSpPr>
            <a:spLocks/>
          </p:cNvSpPr>
          <p:nvPr userDrawn="1"/>
        </p:nvSpPr>
        <p:spPr bwMode="auto">
          <a:xfrm flipH="1" flipV="1">
            <a:off x="3618012" y="3390280"/>
            <a:ext cx="2088232" cy="2085274"/>
          </a:xfrm>
          <a:custGeom>
            <a:avLst/>
            <a:gdLst>
              <a:gd name="T0" fmla="*/ 177 w 1412"/>
              <a:gd name="T1" fmla="*/ 176 h 1410"/>
              <a:gd name="T2" fmla="*/ 794 w 1412"/>
              <a:gd name="T3" fmla="*/ 176 h 1410"/>
              <a:gd name="T4" fmla="*/ 1412 w 1412"/>
              <a:gd name="T5" fmla="*/ 176 h 1410"/>
              <a:gd name="T6" fmla="*/ 1236 w 1412"/>
              <a:gd name="T7" fmla="*/ 0 h 1410"/>
              <a:gd name="T8" fmla="*/ 772 w 1412"/>
              <a:gd name="T9" fmla="*/ 0 h 1410"/>
              <a:gd name="T10" fmla="*/ 309 w 1412"/>
              <a:gd name="T11" fmla="*/ 0 h 1410"/>
              <a:gd name="T12" fmla="*/ 0 w 1412"/>
              <a:gd name="T13" fmla="*/ 308 h 1410"/>
              <a:gd name="T14" fmla="*/ 0 w 1412"/>
              <a:gd name="T15" fmla="*/ 771 h 1410"/>
              <a:gd name="T16" fmla="*/ 0 w 1412"/>
              <a:gd name="T17" fmla="*/ 1234 h 1410"/>
              <a:gd name="T18" fmla="*/ 177 w 1412"/>
              <a:gd name="T19" fmla="*/ 1410 h 1410"/>
              <a:gd name="T20" fmla="*/ 177 w 1412"/>
              <a:gd name="T21" fmla="*/ 793 h 1410"/>
              <a:gd name="T22" fmla="*/ 177 w 1412"/>
              <a:gd name="T23" fmla="*/ 176 h 14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412" h="1410">
                <a:moveTo>
                  <a:pt x="177" y="176"/>
                </a:moveTo>
                <a:lnTo>
                  <a:pt x="794" y="176"/>
                </a:lnTo>
                <a:lnTo>
                  <a:pt x="1412" y="176"/>
                </a:lnTo>
                <a:lnTo>
                  <a:pt x="1236" y="0"/>
                </a:lnTo>
                <a:lnTo>
                  <a:pt x="772" y="0"/>
                </a:lnTo>
                <a:lnTo>
                  <a:pt x="309" y="0"/>
                </a:lnTo>
                <a:lnTo>
                  <a:pt x="0" y="308"/>
                </a:lnTo>
                <a:lnTo>
                  <a:pt x="0" y="771"/>
                </a:lnTo>
                <a:lnTo>
                  <a:pt x="0" y="1234"/>
                </a:lnTo>
                <a:lnTo>
                  <a:pt x="177" y="1410"/>
                </a:lnTo>
                <a:lnTo>
                  <a:pt x="177" y="793"/>
                </a:lnTo>
                <a:lnTo>
                  <a:pt x="177" y="17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0" name="Freeform 5">
            <a:extLst>
              <a:ext uri="{FF2B5EF4-FFF2-40B4-BE49-F238E27FC236}">
                <a16:creationId xmlns:a16="http://schemas.microsoft.com/office/drawing/2014/main" id="{AB01C50D-EBFF-6FFA-139C-A3EDDB03E4D2}"/>
              </a:ext>
            </a:extLst>
          </p:cNvPr>
          <p:cNvSpPr>
            <a:spLocks noChangeAspect="1" noEditPoints="1"/>
          </p:cNvSpPr>
          <p:nvPr userDrawn="1"/>
        </p:nvSpPr>
        <p:spPr bwMode="auto">
          <a:xfrm>
            <a:off x="334963" y="6381650"/>
            <a:ext cx="1471404" cy="216000"/>
          </a:xfrm>
          <a:custGeom>
            <a:avLst/>
            <a:gdLst>
              <a:gd name="T0" fmla="*/ 15247 w 15367"/>
              <a:gd name="T1" fmla="*/ 1778 h 2256"/>
              <a:gd name="T2" fmla="*/ 14857 w 15367"/>
              <a:gd name="T3" fmla="*/ 1406 h 2256"/>
              <a:gd name="T4" fmla="*/ 3171 w 15367"/>
              <a:gd name="T5" fmla="*/ 1895 h 2256"/>
              <a:gd name="T6" fmla="*/ 1741 w 15367"/>
              <a:gd name="T7" fmla="*/ 1384 h 2256"/>
              <a:gd name="T8" fmla="*/ 1609 w 15367"/>
              <a:gd name="T9" fmla="*/ 483 h 2256"/>
              <a:gd name="T10" fmla="*/ 796 w 15367"/>
              <a:gd name="T11" fmla="*/ 483 h 2256"/>
              <a:gd name="T12" fmla="*/ 653 w 15367"/>
              <a:gd name="T13" fmla="*/ 1320 h 2256"/>
              <a:gd name="T14" fmla="*/ 1327 w 15367"/>
              <a:gd name="T15" fmla="*/ 1770 h 2256"/>
              <a:gd name="T16" fmla="*/ 2511 w 15367"/>
              <a:gd name="T17" fmla="*/ 1579 h 2256"/>
              <a:gd name="T18" fmla="*/ 2012 w 15367"/>
              <a:gd name="T19" fmla="*/ 449 h 2256"/>
              <a:gd name="T20" fmla="*/ 984 w 15367"/>
              <a:gd name="T21" fmla="*/ 615 h 2256"/>
              <a:gd name="T22" fmla="*/ 1446 w 15367"/>
              <a:gd name="T23" fmla="*/ 640 h 2256"/>
              <a:gd name="T24" fmla="*/ 1467 w 15367"/>
              <a:gd name="T25" fmla="*/ 1468 h 2256"/>
              <a:gd name="T26" fmla="*/ 995 w 15367"/>
              <a:gd name="T27" fmla="*/ 1528 h 2256"/>
              <a:gd name="T28" fmla="*/ 887 w 15367"/>
              <a:gd name="T29" fmla="*/ 834 h 2256"/>
              <a:gd name="T30" fmla="*/ 4831 w 15367"/>
              <a:gd name="T31" fmla="*/ 495 h 2256"/>
              <a:gd name="T32" fmla="*/ 4958 w 15367"/>
              <a:gd name="T33" fmla="*/ 1345 h 2256"/>
              <a:gd name="T34" fmla="*/ 4744 w 15367"/>
              <a:gd name="T35" fmla="*/ 927 h 2256"/>
              <a:gd name="T36" fmla="*/ 4167 w 15367"/>
              <a:gd name="T37" fmla="*/ 1563 h 2256"/>
              <a:gd name="T38" fmla="*/ 4744 w 15367"/>
              <a:gd name="T39" fmla="*/ 1160 h 2256"/>
              <a:gd name="T40" fmla="*/ 5296 w 15367"/>
              <a:gd name="T41" fmla="*/ 1690 h 2256"/>
              <a:gd name="T42" fmla="*/ 5234 w 15367"/>
              <a:gd name="T43" fmla="*/ 936 h 2256"/>
              <a:gd name="T44" fmla="*/ 5801 w 15367"/>
              <a:gd name="T45" fmla="*/ 754 h 2256"/>
              <a:gd name="T46" fmla="*/ 5395 w 15367"/>
              <a:gd name="T47" fmla="*/ 1348 h 2256"/>
              <a:gd name="T48" fmla="*/ 5946 w 15367"/>
              <a:gd name="T49" fmla="*/ 1579 h 2256"/>
              <a:gd name="T50" fmla="*/ 5537 w 15367"/>
              <a:gd name="T51" fmla="*/ 917 h 2256"/>
              <a:gd name="T52" fmla="*/ 6843 w 15367"/>
              <a:gd name="T53" fmla="*/ 747 h 2256"/>
              <a:gd name="T54" fmla="*/ 7407 w 15367"/>
              <a:gd name="T55" fmla="*/ 1754 h 2256"/>
              <a:gd name="T56" fmla="*/ 7193 w 15367"/>
              <a:gd name="T57" fmla="*/ 1082 h 2256"/>
              <a:gd name="T58" fmla="*/ 7673 w 15367"/>
              <a:gd name="T59" fmla="*/ 726 h 2256"/>
              <a:gd name="T60" fmla="*/ 8046 w 15367"/>
              <a:gd name="T61" fmla="*/ 1133 h 2256"/>
              <a:gd name="T62" fmla="*/ 7588 w 15367"/>
              <a:gd name="T63" fmla="*/ 1588 h 2256"/>
              <a:gd name="T64" fmla="*/ 7673 w 15367"/>
              <a:gd name="T65" fmla="*/ 911 h 2256"/>
              <a:gd name="T66" fmla="*/ 8498 w 15367"/>
              <a:gd name="T67" fmla="*/ 324 h 2256"/>
              <a:gd name="T68" fmla="*/ 9184 w 15367"/>
              <a:gd name="T69" fmla="*/ 724 h 2256"/>
              <a:gd name="T70" fmla="*/ 9632 w 15367"/>
              <a:gd name="T71" fmla="*/ 1130 h 2256"/>
              <a:gd name="T72" fmla="*/ 9350 w 15367"/>
              <a:gd name="T73" fmla="*/ 1766 h 2256"/>
              <a:gd name="T74" fmla="*/ 8754 w 15367"/>
              <a:gd name="T75" fmla="*/ 1484 h 2256"/>
              <a:gd name="T76" fmla="*/ 9028 w 15367"/>
              <a:gd name="T77" fmla="*/ 1553 h 2256"/>
              <a:gd name="T78" fmla="*/ 9402 w 15367"/>
              <a:gd name="T79" fmla="*/ 1410 h 2256"/>
              <a:gd name="T80" fmla="*/ 9152 w 15367"/>
              <a:gd name="T81" fmla="*/ 913 h 2256"/>
              <a:gd name="T82" fmla="*/ 8989 w 15367"/>
              <a:gd name="T83" fmla="*/ 1495 h 2256"/>
              <a:gd name="T84" fmla="*/ 10552 w 15367"/>
              <a:gd name="T85" fmla="*/ 774 h 2256"/>
              <a:gd name="T86" fmla="*/ 10717 w 15367"/>
              <a:gd name="T87" fmla="*/ 1454 h 2256"/>
              <a:gd name="T88" fmla="*/ 10274 w 15367"/>
              <a:gd name="T89" fmla="*/ 1785 h 2256"/>
              <a:gd name="T90" fmla="*/ 10260 w 15367"/>
              <a:gd name="T91" fmla="*/ 1593 h 2256"/>
              <a:gd name="T92" fmla="*/ 10492 w 15367"/>
              <a:gd name="T93" fmla="*/ 1103 h 2256"/>
              <a:gd name="T94" fmla="*/ 11173 w 15367"/>
              <a:gd name="T95" fmla="*/ 811 h 2256"/>
              <a:gd name="T96" fmla="*/ 11929 w 15367"/>
              <a:gd name="T97" fmla="*/ 738 h 2256"/>
              <a:gd name="T98" fmla="*/ 12382 w 15367"/>
              <a:gd name="T99" fmla="*/ 989 h 2256"/>
              <a:gd name="T100" fmla="*/ 12111 w 15367"/>
              <a:gd name="T101" fmla="*/ 948 h 2256"/>
              <a:gd name="T102" fmla="*/ 11793 w 15367"/>
              <a:gd name="T103" fmla="*/ 1763 h 2256"/>
              <a:gd name="T104" fmla="*/ 11396 w 15367"/>
              <a:gd name="T105" fmla="*/ 922 h 2256"/>
              <a:gd name="T106" fmla="*/ 12932 w 15367"/>
              <a:gd name="T107" fmla="*/ 1777 h 2256"/>
              <a:gd name="T108" fmla="*/ 12615 w 15367"/>
              <a:gd name="T109" fmla="*/ 1200 h 2256"/>
              <a:gd name="T110" fmla="*/ 13001 w 15367"/>
              <a:gd name="T111" fmla="*/ 728 h 2256"/>
              <a:gd name="T112" fmla="*/ 13468 w 15367"/>
              <a:gd name="T113" fmla="*/ 1031 h 2256"/>
              <a:gd name="T114" fmla="*/ 12968 w 15367"/>
              <a:gd name="T115" fmla="*/ 1577 h 2256"/>
              <a:gd name="T116" fmla="*/ 13153 w 15367"/>
              <a:gd name="T117" fmla="*/ 924 h 2256"/>
              <a:gd name="T118" fmla="*/ 13265 w 15367"/>
              <a:gd name="T119" fmla="*/ 1177 h 2256"/>
              <a:gd name="T120" fmla="*/ 14431 w 15367"/>
              <a:gd name="T121" fmla="*/ 790 h 2256"/>
              <a:gd name="T122" fmla="*/ 14321 w 15367"/>
              <a:gd name="T123" fmla="*/ 1084 h 2256"/>
              <a:gd name="T124" fmla="*/ 13920 w 15367"/>
              <a:gd name="T125" fmla="*/ 975 h 22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5367" h="2256">
                <a:moveTo>
                  <a:pt x="15358" y="936"/>
                </a:moveTo>
                <a:lnTo>
                  <a:pt x="15077" y="936"/>
                </a:lnTo>
                <a:lnTo>
                  <a:pt x="15077" y="1384"/>
                </a:lnTo>
                <a:lnTo>
                  <a:pt x="15079" y="1440"/>
                </a:lnTo>
                <a:lnTo>
                  <a:pt x="15082" y="1486"/>
                </a:lnTo>
                <a:lnTo>
                  <a:pt x="15087" y="1521"/>
                </a:lnTo>
                <a:lnTo>
                  <a:pt x="15095" y="1547"/>
                </a:lnTo>
                <a:lnTo>
                  <a:pt x="15109" y="1565"/>
                </a:lnTo>
                <a:lnTo>
                  <a:pt x="15128" y="1577"/>
                </a:lnTo>
                <a:lnTo>
                  <a:pt x="15155" y="1584"/>
                </a:lnTo>
                <a:lnTo>
                  <a:pt x="15188" y="1588"/>
                </a:lnTo>
                <a:lnTo>
                  <a:pt x="15356" y="1581"/>
                </a:lnTo>
                <a:lnTo>
                  <a:pt x="15367" y="1759"/>
                </a:lnTo>
                <a:lnTo>
                  <a:pt x="15302" y="1770"/>
                </a:lnTo>
                <a:lnTo>
                  <a:pt x="15247" y="1778"/>
                </a:lnTo>
                <a:lnTo>
                  <a:pt x="15199" y="1784"/>
                </a:lnTo>
                <a:lnTo>
                  <a:pt x="15158" y="1785"/>
                </a:lnTo>
                <a:lnTo>
                  <a:pt x="15118" y="1784"/>
                </a:lnTo>
                <a:lnTo>
                  <a:pt x="15079" y="1780"/>
                </a:lnTo>
                <a:lnTo>
                  <a:pt x="15011" y="1764"/>
                </a:lnTo>
                <a:lnTo>
                  <a:pt x="14985" y="1754"/>
                </a:lnTo>
                <a:lnTo>
                  <a:pt x="14960" y="1740"/>
                </a:lnTo>
                <a:lnTo>
                  <a:pt x="14939" y="1724"/>
                </a:lnTo>
                <a:lnTo>
                  <a:pt x="14919" y="1706"/>
                </a:lnTo>
                <a:lnTo>
                  <a:pt x="14905" y="1683"/>
                </a:lnTo>
                <a:lnTo>
                  <a:pt x="14893" y="1657"/>
                </a:lnTo>
                <a:lnTo>
                  <a:pt x="14882" y="1627"/>
                </a:lnTo>
                <a:lnTo>
                  <a:pt x="14873" y="1592"/>
                </a:lnTo>
                <a:lnTo>
                  <a:pt x="14861" y="1509"/>
                </a:lnTo>
                <a:lnTo>
                  <a:pt x="14857" y="1406"/>
                </a:lnTo>
                <a:lnTo>
                  <a:pt x="14857" y="936"/>
                </a:lnTo>
                <a:lnTo>
                  <a:pt x="14726" y="936"/>
                </a:lnTo>
                <a:lnTo>
                  <a:pt x="14726" y="747"/>
                </a:lnTo>
                <a:lnTo>
                  <a:pt x="14857" y="747"/>
                </a:lnTo>
                <a:lnTo>
                  <a:pt x="14857" y="453"/>
                </a:lnTo>
                <a:lnTo>
                  <a:pt x="15077" y="453"/>
                </a:lnTo>
                <a:lnTo>
                  <a:pt x="15077" y="747"/>
                </a:lnTo>
                <a:lnTo>
                  <a:pt x="15358" y="747"/>
                </a:lnTo>
                <a:lnTo>
                  <a:pt x="15358" y="936"/>
                </a:lnTo>
                <a:close/>
                <a:moveTo>
                  <a:pt x="0" y="361"/>
                </a:moveTo>
                <a:lnTo>
                  <a:pt x="363" y="0"/>
                </a:lnTo>
                <a:lnTo>
                  <a:pt x="1766" y="0"/>
                </a:lnTo>
                <a:lnTo>
                  <a:pt x="3171" y="0"/>
                </a:lnTo>
                <a:lnTo>
                  <a:pt x="3171" y="946"/>
                </a:lnTo>
                <a:lnTo>
                  <a:pt x="3171" y="1895"/>
                </a:lnTo>
                <a:lnTo>
                  <a:pt x="2808" y="2256"/>
                </a:lnTo>
                <a:lnTo>
                  <a:pt x="1403" y="2256"/>
                </a:lnTo>
                <a:lnTo>
                  <a:pt x="0" y="2256"/>
                </a:lnTo>
                <a:lnTo>
                  <a:pt x="0" y="1308"/>
                </a:lnTo>
                <a:lnTo>
                  <a:pt x="0" y="361"/>
                </a:lnTo>
                <a:close/>
                <a:moveTo>
                  <a:pt x="1509" y="2066"/>
                </a:moveTo>
                <a:lnTo>
                  <a:pt x="1720" y="1969"/>
                </a:lnTo>
                <a:lnTo>
                  <a:pt x="1548" y="1696"/>
                </a:lnTo>
                <a:lnTo>
                  <a:pt x="1577" y="1674"/>
                </a:lnTo>
                <a:lnTo>
                  <a:pt x="1603" y="1651"/>
                </a:lnTo>
                <a:lnTo>
                  <a:pt x="1628" y="1625"/>
                </a:lnTo>
                <a:lnTo>
                  <a:pt x="1649" y="1599"/>
                </a:lnTo>
                <a:lnTo>
                  <a:pt x="1688" y="1535"/>
                </a:lnTo>
                <a:lnTo>
                  <a:pt x="1718" y="1465"/>
                </a:lnTo>
                <a:lnTo>
                  <a:pt x="1741" y="1384"/>
                </a:lnTo>
                <a:lnTo>
                  <a:pt x="1750" y="1340"/>
                </a:lnTo>
                <a:lnTo>
                  <a:pt x="1757" y="1292"/>
                </a:lnTo>
                <a:lnTo>
                  <a:pt x="1766" y="1188"/>
                </a:lnTo>
                <a:lnTo>
                  <a:pt x="1770" y="1072"/>
                </a:lnTo>
                <a:lnTo>
                  <a:pt x="1768" y="982"/>
                </a:lnTo>
                <a:lnTo>
                  <a:pt x="1763" y="899"/>
                </a:lnTo>
                <a:lnTo>
                  <a:pt x="1757" y="858"/>
                </a:lnTo>
                <a:lnTo>
                  <a:pt x="1752" y="821"/>
                </a:lnTo>
                <a:lnTo>
                  <a:pt x="1738" y="749"/>
                </a:lnTo>
                <a:lnTo>
                  <a:pt x="1720" y="684"/>
                </a:lnTo>
                <a:lnTo>
                  <a:pt x="1699" y="626"/>
                </a:lnTo>
                <a:lnTo>
                  <a:pt x="1686" y="597"/>
                </a:lnTo>
                <a:lnTo>
                  <a:pt x="1674" y="571"/>
                </a:lnTo>
                <a:lnTo>
                  <a:pt x="1644" y="523"/>
                </a:lnTo>
                <a:lnTo>
                  <a:pt x="1609" y="483"/>
                </a:lnTo>
                <a:lnTo>
                  <a:pt x="1570" y="446"/>
                </a:lnTo>
                <a:lnTo>
                  <a:pt x="1522" y="416"/>
                </a:lnTo>
                <a:lnTo>
                  <a:pt x="1471" y="391"/>
                </a:lnTo>
                <a:lnTo>
                  <a:pt x="1412" y="372"/>
                </a:lnTo>
                <a:lnTo>
                  <a:pt x="1348" y="358"/>
                </a:lnTo>
                <a:lnTo>
                  <a:pt x="1279" y="349"/>
                </a:lnTo>
                <a:lnTo>
                  <a:pt x="1203" y="345"/>
                </a:lnTo>
                <a:lnTo>
                  <a:pt x="1127" y="349"/>
                </a:lnTo>
                <a:lnTo>
                  <a:pt x="1058" y="358"/>
                </a:lnTo>
                <a:lnTo>
                  <a:pt x="995" y="372"/>
                </a:lnTo>
                <a:lnTo>
                  <a:pt x="936" y="391"/>
                </a:lnTo>
                <a:lnTo>
                  <a:pt x="885" y="416"/>
                </a:lnTo>
                <a:lnTo>
                  <a:pt x="837" y="448"/>
                </a:lnTo>
                <a:lnTo>
                  <a:pt x="816" y="464"/>
                </a:lnTo>
                <a:lnTo>
                  <a:pt x="796" y="483"/>
                </a:lnTo>
                <a:lnTo>
                  <a:pt x="779" y="504"/>
                </a:lnTo>
                <a:lnTo>
                  <a:pt x="763" y="525"/>
                </a:lnTo>
                <a:lnTo>
                  <a:pt x="733" y="573"/>
                </a:lnTo>
                <a:lnTo>
                  <a:pt x="706" y="626"/>
                </a:lnTo>
                <a:lnTo>
                  <a:pt x="695" y="656"/>
                </a:lnTo>
                <a:lnTo>
                  <a:pt x="685" y="686"/>
                </a:lnTo>
                <a:lnTo>
                  <a:pt x="667" y="751"/>
                </a:lnTo>
                <a:lnTo>
                  <a:pt x="653" y="823"/>
                </a:lnTo>
                <a:lnTo>
                  <a:pt x="642" y="901"/>
                </a:lnTo>
                <a:lnTo>
                  <a:pt x="637" y="983"/>
                </a:lnTo>
                <a:lnTo>
                  <a:pt x="635" y="1072"/>
                </a:lnTo>
                <a:lnTo>
                  <a:pt x="637" y="1161"/>
                </a:lnTo>
                <a:lnTo>
                  <a:pt x="642" y="1244"/>
                </a:lnTo>
                <a:lnTo>
                  <a:pt x="648" y="1283"/>
                </a:lnTo>
                <a:lnTo>
                  <a:pt x="653" y="1320"/>
                </a:lnTo>
                <a:lnTo>
                  <a:pt x="665" y="1391"/>
                </a:lnTo>
                <a:lnTo>
                  <a:pt x="683" y="1456"/>
                </a:lnTo>
                <a:lnTo>
                  <a:pt x="706" y="1514"/>
                </a:lnTo>
                <a:lnTo>
                  <a:pt x="731" y="1565"/>
                </a:lnTo>
                <a:lnTo>
                  <a:pt x="761" y="1611"/>
                </a:lnTo>
                <a:lnTo>
                  <a:pt x="795" y="1651"/>
                </a:lnTo>
                <a:lnTo>
                  <a:pt x="835" y="1687"/>
                </a:lnTo>
                <a:lnTo>
                  <a:pt x="881" y="1715"/>
                </a:lnTo>
                <a:lnTo>
                  <a:pt x="934" y="1740"/>
                </a:lnTo>
                <a:lnTo>
                  <a:pt x="993" y="1757"/>
                </a:lnTo>
                <a:lnTo>
                  <a:pt x="1056" y="1771"/>
                </a:lnTo>
                <a:lnTo>
                  <a:pt x="1127" y="1780"/>
                </a:lnTo>
                <a:lnTo>
                  <a:pt x="1203" y="1782"/>
                </a:lnTo>
                <a:lnTo>
                  <a:pt x="1278" y="1778"/>
                </a:lnTo>
                <a:lnTo>
                  <a:pt x="1327" y="1770"/>
                </a:lnTo>
                <a:lnTo>
                  <a:pt x="1509" y="2066"/>
                </a:lnTo>
                <a:close/>
                <a:moveTo>
                  <a:pt x="2076" y="1703"/>
                </a:moveTo>
                <a:lnTo>
                  <a:pt x="2093" y="1722"/>
                </a:lnTo>
                <a:lnTo>
                  <a:pt x="2115" y="1738"/>
                </a:lnTo>
                <a:lnTo>
                  <a:pt x="2139" y="1752"/>
                </a:lnTo>
                <a:lnTo>
                  <a:pt x="2168" y="1763"/>
                </a:lnTo>
                <a:lnTo>
                  <a:pt x="2200" y="1771"/>
                </a:lnTo>
                <a:lnTo>
                  <a:pt x="2233" y="1777"/>
                </a:lnTo>
                <a:lnTo>
                  <a:pt x="2272" y="1780"/>
                </a:lnTo>
                <a:lnTo>
                  <a:pt x="2313" y="1782"/>
                </a:lnTo>
                <a:lnTo>
                  <a:pt x="2354" y="1780"/>
                </a:lnTo>
                <a:lnTo>
                  <a:pt x="2401" y="1775"/>
                </a:lnTo>
                <a:lnTo>
                  <a:pt x="2458" y="1768"/>
                </a:lnTo>
                <a:lnTo>
                  <a:pt x="2522" y="1755"/>
                </a:lnTo>
                <a:lnTo>
                  <a:pt x="2511" y="1579"/>
                </a:lnTo>
                <a:lnTo>
                  <a:pt x="2345" y="1584"/>
                </a:lnTo>
                <a:lnTo>
                  <a:pt x="2309" y="1583"/>
                </a:lnTo>
                <a:lnTo>
                  <a:pt x="2283" y="1576"/>
                </a:lnTo>
                <a:lnTo>
                  <a:pt x="2263" y="1562"/>
                </a:lnTo>
                <a:lnTo>
                  <a:pt x="2251" y="1544"/>
                </a:lnTo>
                <a:lnTo>
                  <a:pt x="2242" y="1519"/>
                </a:lnTo>
                <a:lnTo>
                  <a:pt x="2237" y="1482"/>
                </a:lnTo>
                <a:lnTo>
                  <a:pt x="2233" y="1436"/>
                </a:lnTo>
                <a:lnTo>
                  <a:pt x="2231" y="1380"/>
                </a:lnTo>
                <a:lnTo>
                  <a:pt x="2231" y="934"/>
                </a:lnTo>
                <a:lnTo>
                  <a:pt x="2513" y="934"/>
                </a:lnTo>
                <a:lnTo>
                  <a:pt x="2513" y="744"/>
                </a:lnTo>
                <a:lnTo>
                  <a:pt x="2231" y="744"/>
                </a:lnTo>
                <a:lnTo>
                  <a:pt x="2231" y="449"/>
                </a:lnTo>
                <a:lnTo>
                  <a:pt x="2012" y="449"/>
                </a:lnTo>
                <a:lnTo>
                  <a:pt x="2012" y="744"/>
                </a:lnTo>
                <a:lnTo>
                  <a:pt x="1881" y="744"/>
                </a:lnTo>
                <a:lnTo>
                  <a:pt x="1881" y="934"/>
                </a:lnTo>
                <a:lnTo>
                  <a:pt x="2012" y="934"/>
                </a:lnTo>
                <a:lnTo>
                  <a:pt x="2012" y="1405"/>
                </a:lnTo>
                <a:lnTo>
                  <a:pt x="2016" y="1505"/>
                </a:lnTo>
                <a:lnTo>
                  <a:pt x="2028" y="1588"/>
                </a:lnTo>
                <a:lnTo>
                  <a:pt x="2037" y="1623"/>
                </a:lnTo>
                <a:lnTo>
                  <a:pt x="2047" y="1655"/>
                </a:lnTo>
                <a:lnTo>
                  <a:pt x="2062" y="1681"/>
                </a:lnTo>
                <a:lnTo>
                  <a:pt x="2069" y="1692"/>
                </a:lnTo>
                <a:lnTo>
                  <a:pt x="2076" y="1703"/>
                </a:lnTo>
                <a:close/>
                <a:moveTo>
                  <a:pt x="941" y="670"/>
                </a:moveTo>
                <a:lnTo>
                  <a:pt x="961" y="640"/>
                </a:lnTo>
                <a:lnTo>
                  <a:pt x="984" y="615"/>
                </a:lnTo>
                <a:lnTo>
                  <a:pt x="1010" y="592"/>
                </a:lnTo>
                <a:lnTo>
                  <a:pt x="1042" y="575"/>
                </a:lnTo>
                <a:lnTo>
                  <a:pt x="1078" y="560"/>
                </a:lnTo>
                <a:lnTo>
                  <a:pt x="1115" y="552"/>
                </a:lnTo>
                <a:lnTo>
                  <a:pt x="1157" y="545"/>
                </a:lnTo>
                <a:lnTo>
                  <a:pt x="1203" y="543"/>
                </a:lnTo>
                <a:lnTo>
                  <a:pt x="1249" y="545"/>
                </a:lnTo>
                <a:lnTo>
                  <a:pt x="1292" y="552"/>
                </a:lnTo>
                <a:lnTo>
                  <a:pt x="1311" y="555"/>
                </a:lnTo>
                <a:lnTo>
                  <a:pt x="1331" y="560"/>
                </a:lnTo>
                <a:lnTo>
                  <a:pt x="1364" y="575"/>
                </a:lnTo>
                <a:lnTo>
                  <a:pt x="1396" y="592"/>
                </a:lnTo>
                <a:lnTo>
                  <a:pt x="1423" y="615"/>
                </a:lnTo>
                <a:lnTo>
                  <a:pt x="1435" y="627"/>
                </a:lnTo>
                <a:lnTo>
                  <a:pt x="1446" y="640"/>
                </a:lnTo>
                <a:lnTo>
                  <a:pt x="1465" y="670"/>
                </a:lnTo>
                <a:lnTo>
                  <a:pt x="1483" y="703"/>
                </a:lnTo>
                <a:lnTo>
                  <a:pt x="1497" y="742"/>
                </a:lnTo>
                <a:lnTo>
                  <a:pt x="1508" y="784"/>
                </a:lnTo>
                <a:lnTo>
                  <a:pt x="1518" y="834"/>
                </a:lnTo>
                <a:lnTo>
                  <a:pt x="1525" y="887"/>
                </a:lnTo>
                <a:lnTo>
                  <a:pt x="1531" y="945"/>
                </a:lnTo>
                <a:lnTo>
                  <a:pt x="1534" y="1006"/>
                </a:lnTo>
                <a:lnTo>
                  <a:pt x="1536" y="1073"/>
                </a:lnTo>
                <a:lnTo>
                  <a:pt x="1532" y="1202"/>
                </a:lnTo>
                <a:lnTo>
                  <a:pt x="1518" y="1311"/>
                </a:lnTo>
                <a:lnTo>
                  <a:pt x="1509" y="1357"/>
                </a:lnTo>
                <a:lnTo>
                  <a:pt x="1497" y="1399"/>
                </a:lnTo>
                <a:lnTo>
                  <a:pt x="1483" y="1436"/>
                </a:lnTo>
                <a:lnTo>
                  <a:pt x="1467" y="1468"/>
                </a:lnTo>
                <a:lnTo>
                  <a:pt x="1449" y="1496"/>
                </a:lnTo>
                <a:lnTo>
                  <a:pt x="1426" y="1519"/>
                </a:lnTo>
                <a:lnTo>
                  <a:pt x="1398" y="1539"/>
                </a:lnTo>
                <a:lnTo>
                  <a:pt x="1384" y="1547"/>
                </a:lnTo>
                <a:lnTo>
                  <a:pt x="1368" y="1556"/>
                </a:lnTo>
                <a:lnTo>
                  <a:pt x="1332" y="1569"/>
                </a:lnTo>
                <a:lnTo>
                  <a:pt x="1294" y="1577"/>
                </a:lnTo>
                <a:lnTo>
                  <a:pt x="1251" y="1583"/>
                </a:lnTo>
                <a:lnTo>
                  <a:pt x="1203" y="1584"/>
                </a:lnTo>
                <a:lnTo>
                  <a:pt x="1157" y="1583"/>
                </a:lnTo>
                <a:lnTo>
                  <a:pt x="1113" y="1577"/>
                </a:lnTo>
                <a:lnTo>
                  <a:pt x="1074" y="1569"/>
                </a:lnTo>
                <a:lnTo>
                  <a:pt x="1039" y="1555"/>
                </a:lnTo>
                <a:lnTo>
                  <a:pt x="1009" y="1539"/>
                </a:lnTo>
                <a:lnTo>
                  <a:pt x="995" y="1528"/>
                </a:lnTo>
                <a:lnTo>
                  <a:pt x="980" y="1518"/>
                </a:lnTo>
                <a:lnTo>
                  <a:pt x="957" y="1495"/>
                </a:lnTo>
                <a:lnTo>
                  <a:pt x="938" y="1466"/>
                </a:lnTo>
                <a:lnTo>
                  <a:pt x="922" y="1435"/>
                </a:lnTo>
                <a:lnTo>
                  <a:pt x="908" y="1398"/>
                </a:lnTo>
                <a:lnTo>
                  <a:pt x="897" y="1355"/>
                </a:lnTo>
                <a:lnTo>
                  <a:pt x="887" y="1308"/>
                </a:lnTo>
                <a:lnTo>
                  <a:pt x="879" y="1257"/>
                </a:lnTo>
                <a:lnTo>
                  <a:pt x="874" y="1200"/>
                </a:lnTo>
                <a:lnTo>
                  <a:pt x="871" y="1139"/>
                </a:lnTo>
                <a:lnTo>
                  <a:pt x="869" y="1072"/>
                </a:lnTo>
                <a:lnTo>
                  <a:pt x="871" y="1005"/>
                </a:lnTo>
                <a:lnTo>
                  <a:pt x="874" y="943"/>
                </a:lnTo>
                <a:lnTo>
                  <a:pt x="879" y="885"/>
                </a:lnTo>
                <a:lnTo>
                  <a:pt x="887" y="834"/>
                </a:lnTo>
                <a:lnTo>
                  <a:pt x="897" y="784"/>
                </a:lnTo>
                <a:lnTo>
                  <a:pt x="910" y="742"/>
                </a:lnTo>
                <a:lnTo>
                  <a:pt x="924" y="703"/>
                </a:lnTo>
                <a:lnTo>
                  <a:pt x="941" y="670"/>
                </a:lnTo>
                <a:close/>
                <a:moveTo>
                  <a:pt x="4424" y="1763"/>
                </a:moveTo>
                <a:lnTo>
                  <a:pt x="3941" y="1763"/>
                </a:lnTo>
                <a:lnTo>
                  <a:pt x="3941" y="372"/>
                </a:lnTo>
                <a:lnTo>
                  <a:pt x="4424" y="372"/>
                </a:lnTo>
                <a:lnTo>
                  <a:pt x="4502" y="374"/>
                </a:lnTo>
                <a:lnTo>
                  <a:pt x="4573" y="382"/>
                </a:lnTo>
                <a:lnTo>
                  <a:pt x="4636" y="395"/>
                </a:lnTo>
                <a:lnTo>
                  <a:pt x="4695" y="412"/>
                </a:lnTo>
                <a:lnTo>
                  <a:pt x="4748" y="435"/>
                </a:lnTo>
                <a:lnTo>
                  <a:pt x="4792" y="464"/>
                </a:lnTo>
                <a:lnTo>
                  <a:pt x="4831" y="495"/>
                </a:lnTo>
                <a:lnTo>
                  <a:pt x="4865" y="534"/>
                </a:lnTo>
                <a:lnTo>
                  <a:pt x="4893" y="578"/>
                </a:lnTo>
                <a:lnTo>
                  <a:pt x="4916" y="627"/>
                </a:lnTo>
                <a:lnTo>
                  <a:pt x="4937" y="682"/>
                </a:lnTo>
                <a:lnTo>
                  <a:pt x="4946" y="712"/>
                </a:lnTo>
                <a:lnTo>
                  <a:pt x="4953" y="742"/>
                </a:lnTo>
                <a:lnTo>
                  <a:pt x="4965" y="809"/>
                </a:lnTo>
                <a:lnTo>
                  <a:pt x="4976" y="881"/>
                </a:lnTo>
                <a:lnTo>
                  <a:pt x="4981" y="961"/>
                </a:lnTo>
                <a:lnTo>
                  <a:pt x="4983" y="1043"/>
                </a:lnTo>
                <a:lnTo>
                  <a:pt x="4981" y="1128"/>
                </a:lnTo>
                <a:lnTo>
                  <a:pt x="4980" y="1169"/>
                </a:lnTo>
                <a:lnTo>
                  <a:pt x="4976" y="1207"/>
                </a:lnTo>
                <a:lnTo>
                  <a:pt x="4969" y="1280"/>
                </a:lnTo>
                <a:lnTo>
                  <a:pt x="4958" y="1345"/>
                </a:lnTo>
                <a:lnTo>
                  <a:pt x="4944" y="1403"/>
                </a:lnTo>
                <a:lnTo>
                  <a:pt x="4927" y="1461"/>
                </a:lnTo>
                <a:lnTo>
                  <a:pt x="4904" y="1514"/>
                </a:lnTo>
                <a:lnTo>
                  <a:pt x="4877" y="1565"/>
                </a:lnTo>
                <a:lnTo>
                  <a:pt x="4843" y="1611"/>
                </a:lnTo>
                <a:lnTo>
                  <a:pt x="4804" y="1651"/>
                </a:lnTo>
                <a:lnTo>
                  <a:pt x="4758" y="1685"/>
                </a:lnTo>
                <a:lnTo>
                  <a:pt x="4705" y="1713"/>
                </a:lnTo>
                <a:lnTo>
                  <a:pt x="4677" y="1725"/>
                </a:lnTo>
                <a:lnTo>
                  <a:pt x="4645" y="1734"/>
                </a:lnTo>
                <a:lnTo>
                  <a:pt x="4578" y="1750"/>
                </a:lnTo>
                <a:lnTo>
                  <a:pt x="4505" y="1759"/>
                </a:lnTo>
                <a:lnTo>
                  <a:pt x="4424" y="1763"/>
                </a:lnTo>
                <a:close/>
                <a:moveTo>
                  <a:pt x="4748" y="1043"/>
                </a:moveTo>
                <a:lnTo>
                  <a:pt x="4744" y="927"/>
                </a:lnTo>
                <a:lnTo>
                  <a:pt x="4739" y="874"/>
                </a:lnTo>
                <a:lnTo>
                  <a:pt x="4732" y="827"/>
                </a:lnTo>
                <a:lnTo>
                  <a:pt x="4712" y="746"/>
                </a:lnTo>
                <a:lnTo>
                  <a:pt x="4700" y="710"/>
                </a:lnTo>
                <a:lnTo>
                  <a:pt x="4684" y="680"/>
                </a:lnTo>
                <a:lnTo>
                  <a:pt x="4666" y="654"/>
                </a:lnTo>
                <a:lnTo>
                  <a:pt x="4645" y="631"/>
                </a:lnTo>
                <a:lnTo>
                  <a:pt x="4619" y="612"/>
                </a:lnTo>
                <a:lnTo>
                  <a:pt x="4589" y="596"/>
                </a:lnTo>
                <a:lnTo>
                  <a:pt x="4553" y="585"/>
                </a:lnTo>
                <a:lnTo>
                  <a:pt x="4514" y="576"/>
                </a:lnTo>
                <a:lnTo>
                  <a:pt x="4472" y="571"/>
                </a:lnTo>
                <a:lnTo>
                  <a:pt x="4424" y="569"/>
                </a:lnTo>
                <a:lnTo>
                  <a:pt x="4167" y="569"/>
                </a:lnTo>
                <a:lnTo>
                  <a:pt x="4167" y="1563"/>
                </a:lnTo>
                <a:lnTo>
                  <a:pt x="4424" y="1563"/>
                </a:lnTo>
                <a:lnTo>
                  <a:pt x="4472" y="1562"/>
                </a:lnTo>
                <a:lnTo>
                  <a:pt x="4516" y="1555"/>
                </a:lnTo>
                <a:lnTo>
                  <a:pt x="4557" y="1542"/>
                </a:lnTo>
                <a:lnTo>
                  <a:pt x="4592" y="1526"/>
                </a:lnTo>
                <a:lnTo>
                  <a:pt x="4624" y="1505"/>
                </a:lnTo>
                <a:lnTo>
                  <a:pt x="4638" y="1493"/>
                </a:lnTo>
                <a:lnTo>
                  <a:pt x="4650" y="1481"/>
                </a:lnTo>
                <a:lnTo>
                  <a:pt x="4673" y="1451"/>
                </a:lnTo>
                <a:lnTo>
                  <a:pt x="4693" y="1415"/>
                </a:lnTo>
                <a:lnTo>
                  <a:pt x="4709" y="1377"/>
                </a:lnTo>
                <a:lnTo>
                  <a:pt x="4719" y="1338"/>
                </a:lnTo>
                <a:lnTo>
                  <a:pt x="4730" y="1297"/>
                </a:lnTo>
                <a:lnTo>
                  <a:pt x="4735" y="1255"/>
                </a:lnTo>
                <a:lnTo>
                  <a:pt x="4744" y="1160"/>
                </a:lnTo>
                <a:lnTo>
                  <a:pt x="4748" y="1043"/>
                </a:lnTo>
                <a:close/>
                <a:moveTo>
                  <a:pt x="5946" y="1579"/>
                </a:moveTo>
                <a:lnTo>
                  <a:pt x="6002" y="1574"/>
                </a:lnTo>
                <a:lnTo>
                  <a:pt x="6008" y="1738"/>
                </a:lnTo>
                <a:lnTo>
                  <a:pt x="5894" y="1759"/>
                </a:lnTo>
                <a:lnTo>
                  <a:pt x="5788" y="1773"/>
                </a:lnTo>
                <a:lnTo>
                  <a:pt x="5689" y="1782"/>
                </a:lnTo>
                <a:lnTo>
                  <a:pt x="5595" y="1785"/>
                </a:lnTo>
                <a:lnTo>
                  <a:pt x="5541" y="1784"/>
                </a:lnTo>
                <a:lnTo>
                  <a:pt x="5491" y="1777"/>
                </a:lnTo>
                <a:lnTo>
                  <a:pt x="5443" y="1768"/>
                </a:lnTo>
                <a:lnTo>
                  <a:pt x="5401" y="1754"/>
                </a:lnTo>
                <a:lnTo>
                  <a:pt x="5362" y="1736"/>
                </a:lnTo>
                <a:lnTo>
                  <a:pt x="5326" y="1715"/>
                </a:lnTo>
                <a:lnTo>
                  <a:pt x="5296" y="1690"/>
                </a:lnTo>
                <a:lnTo>
                  <a:pt x="5270" y="1660"/>
                </a:lnTo>
                <a:lnTo>
                  <a:pt x="5247" y="1629"/>
                </a:lnTo>
                <a:lnTo>
                  <a:pt x="5226" y="1590"/>
                </a:lnTo>
                <a:lnTo>
                  <a:pt x="5210" y="1547"/>
                </a:lnTo>
                <a:lnTo>
                  <a:pt x="5196" y="1500"/>
                </a:lnTo>
                <a:lnTo>
                  <a:pt x="5185" y="1449"/>
                </a:lnTo>
                <a:lnTo>
                  <a:pt x="5178" y="1392"/>
                </a:lnTo>
                <a:lnTo>
                  <a:pt x="5172" y="1331"/>
                </a:lnTo>
                <a:lnTo>
                  <a:pt x="5171" y="1265"/>
                </a:lnTo>
                <a:lnTo>
                  <a:pt x="5172" y="1200"/>
                </a:lnTo>
                <a:lnTo>
                  <a:pt x="5178" y="1139"/>
                </a:lnTo>
                <a:lnTo>
                  <a:pt x="5187" y="1082"/>
                </a:lnTo>
                <a:lnTo>
                  <a:pt x="5199" y="1029"/>
                </a:lnTo>
                <a:lnTo>
                  <a:pt x="5215" y="980"/>
                </a:lnTo>
                <a:lnTo>
                  <a:pt x="5234" y="936"/>
                </a:lnTo>
                <a:lnTo>
                  <a:pt x="5256" y="895"/>
                </a:lnTo>
                <a:lnTo>
                  <a:pt x="5268" y="878"/>
                </a:lnTo>
                <a:lnTo>
                  <a:pt x="5282" y="860"/>
                </a:lnTo>
                <a:lnTo>
                  <a:pt x="5311" y="828"/>
                </a:lnTo>
                <a:lnTo>
                  <a:pt x="5344" y="800"/>
                </a:lnTo>
                <a:lnTo>
                  <a:pt x="5381" y="777"/>
                </a:lnTo>
                <a:lnTo>
                  <a:pt x="5420" y="758"/>
                </a:lnTo>
                <a:lnTo>
                  <a:pt x="5463" y="744"/>
                </a:lnTo>
                <a:lnTo>
                  <a:pt x="5510" y="733"/>
                </a:lnTo>
                <a:lnTo>
                  <a:pt x="5560" y="728"/>
                </a:lnTo>
                <a:lnTo>
                  <a:pt x="5613" y="724"/>
                </a:lnTo>
                <a:lnTo>
                  <a:pt x="5666" y="726"/>
                </a:lnTo>
                <a:lnTo>
                  <a:pt x="5714" y="731"/>
                </a:lnTo>
                <a:lnTo>
                  <a:pt x="5760" y="742"/>
                </a:lnTo>
                <a:lnTo>
                  <a:pt x="5801" y="754"/>
                </a:lnTo>
                <a:lnTo>
                  <a:pt x="5840" y="770"/>
                </a:lnTo>
                <a:lnTo>
                  <a:pt x="5875" y="790"/>
                </a:lnTo>
                <a:lnTo>
                  <a:pt x="5907" y="814"/>
                </a:lnTo>
                <a:lnTo>
                  <a:pt x="5935" y="841"/>
                </a:lnTo>
                <a:lnTo>
                  <a:pt x="5948" y="857"/>
                </a:lnTo>
                <a:lnTo>
                  <a:pt x="5960" y="872"/>
                </a:lnTo>
                <a:lnTo>
                  <a:pt x="5981" y="906"/>
                </a:lnTo>
                <a:lnTo>
                  <a:pt x="6001" y="945"/>
                </a:lnTo>
                <a:lnTo>
                  <a:pt x="6015" y="987"/>
                </a:lnTo>
                <a:lnTo>
                  <a:pt x="6027" y="1031"/>
                </a:lnTo>
                <a:lnTo>
                  <a:pt x="6036" y="1080"/>
                </a:lnTo>
                <a:lnTo>
                  <a:pt x="6040" y="1133"/>
                </a:lnTo>
                <a:lnTo>
                  <a:pt x="6041" y="1190"/>
                </a:lnTo>
                <a:lnTo>
                  <a:pt x="6027" y="1348"/>
                </a:lnTo>
                <a:lnTo>
                  <a:pt x="5395" y="1348"/>
                </a:lnTo>
                <a:lnTo>
                  <a:pt x="5399" y="1406"/>
                </a:lnTo>
                <a:lnTo>
                  <a:pt x="5404" y="1433"/>
                </a:lnTo>
                <a:lnTo>
                  <a:pt x="5410" y="1458"/>
                </a:lnTo>
                <a:lnTo>
                  <a:pt x="5427" y="1500"/>
                </a:lnTo>
                <a:lnTo>
                  <a:pt x="5438" y="1518"/>
                </a:lnTo>
                <a:lnTo>
                  <a:pt x="5450" y="1533"/>
                </a:lnTo>
                <a:lnTo>
                  <a:pt x="5466" y="1547"/>
                </a:lnTo>
                <a:lnTo>
                  <a:pt x="5482" y="1558"/>
                </a:lnTo>
                <a:lnTo>
                  <a:pt x="5503" y="1569"/>
                </a:lnTo>
                <a:lnTo>
                  <a:pt x="5526" y="1577"/>
                </a:lnTo>
                <a:lnTo>
                  <a:pt x="5553" y="1584"/>
                </a:lnTo>
                <a:lnTo>
                  <a:pt x="5581" y="1588"/>
                </a:lnTo>
                <a:lnTo>
                  <a:pt x="5649" y="1592"/>
                </a:lnTo>
                <a:lnTo>
                  <a:pt x="5795" y="1590"/>
                </a:lnTo>
                <a:lnTo>
                  <a:pt x="5946" y="1579"/>
                </a:lnTo>
                <a:close/>
                <a:moveTo>
                  <a:pt x="5824" y="1177"/>
                </a:moveTo>
                <a:lnTo>
                  <a:pt x="5820" y="1109"/>
                </a:lnTo>
                <a:lnTo>
                  <a:pt x="5811" y="1050"/>
                </a:lnTo>
                <a:lnTo>
                  <a:pt x="5804" y="1026"/>
                </a:lnTo>
                <a:lnTo>
                  <a:pt x="5795" y="1005"/>
                </a:lnTo>
                <a:lnTo>
                  <a:pt x="5787" y="985"/>
                </a:lnTo>
                <a:lnTo>
                  <a:pt x="5774" y="969"/>
                </a:lnTo>
                <a:lnTo>
                  <a:pt x="5762" y="954"/>
                </a:lnTo>
                <a:lnTo>
                  <a:pt x="5748" y="941"/>
                </a:lnTo>
                <a:lnTo>
                  <a:pt x="5710" y="924"/>
                </a:lnTo>
                <a:lnTo>
                  <a:pt x="5689" y="917"/>
                </a:lnTo>
                <a:lnTo>
                  <a:pt x="5666" y="911"/>
                </a:lnTo>
                <a:lnTo>
                  <a:pt x="5613" y="908"/>
                </a:lnTo>
                <a:lnTo>
                  <a:pt x="5560" y="911"/>
                </a:lnTo>
                <a:lnTo>
                  <a:pt x="5537" y="917"/>
                </a:lnTo>
                <a:lnTo>
                  <a:pt x="5514" y="924"/>
                </a:lnTo>
                <a:lnTo>
                  <a:pt x="5477" y="943"/>
                </a:lnTo>
                <a:lnTo>
                  <a:pt x="5461" y="955"/>
                </a:lnTo>
                <a:lnTo>
                  <a:pt x="5447" y="971"/>
                </a:lnTo>
                <a:lnTo>
                  <a:pt x="5424" y="1006"/>
                </a:lnTo>
                <a:lnTo>
                  <a:pt x="5415" y="1029"/>
                </a:lnTo>
                <a:lnTo>
                  <a:pt x="5408" y="1054"/>
                </a:lnTo>
                <a:lnTo>
                  <a:pt x="5397" y="1110"/>
                </a:lnTo>
                <a:lnTo>
                  <a:pt x="5394" y="1177"/>
                </a:lnTo>
                <a:lnTo>
                  <a:pt x="5824" y="1177"/>
                </a:lnTo>
                <a:close/>
                <a:moveTo>
                  <a:pt x="6146" y="747"/>
                </a:moveTo>
                <a:lnTo>
                  <a:pt x="6378" y="747"/>
                </a:lnTo>
                <a:lnTo>
                  <a:pt x="6574" y="1574"/>
                </a:lnTo>
                <a:lnTo>
                  <a:pt x="6639" y="1574"/>
                </a:lnTo>
                <a:lnTo>
                  <a:pt x="6843" y="747"/>
                </a:lnTo>
                <a:lnTo>
                  <a:pt x="7069" y="747"/>
                </a:lnTo>
                <a:lnTo>
                  <a:pt x="6804" y="1763"/>
                </a:lnTo>
                <a:lnTo>
                  <a:pt x="6409" y="1763"/>
                </a:lnTo>
                <a:lnTo>
                  <a:pt x="6146" y="747"/>
                </a:lnTo>
                <a:close/>
                <a:moveTo>
                  <a:pt x="7953" y="1579"/>
                </a:moveTo>
                <a:lnTo>
                  <a:pt x="8009" y="1574"/>
                </a:lnTo>
                <a:lnTo>
                  <a:pt x="8014" y="1738"/>
                </a:lnTo>
                <a:lnTo>
                  <a:pt x="7901" y="1759"/>
                </a:lnTo>
                <a:lnTo>
                  <a:pt x="7795" y="1773"/>
                </a:lnTo>
                <a:lnTo>
                  <a:pt x="7696" y="1782"/>
                </a:lnTo>
                <a:lnTo>
                  <a:pt x="7602" y="1785"/>
                </a:lnTo>
                <a:lnTo>
                  <a:pt x="7547" y="1784"/>
                </a:lnTo>
                <a:lnTo>
                  <a:pt x="7498" y="1777"/>
                </a:lnTo>
                <a:lnTo>
                  <a:pt x="7450" y="1768"/>
                </a:lnTo>
                <a:lnTo>
                  <a:pt x="7407" y="1754"/>
                </a:lnTo>
                <a:lnTo>
                  <a:pt x="7369" y="1736"/>
                </a:lnTo>
                <a:lnTo>
                  <a:pt x="7333" y="1715"/>
                </a:lnTo>
                <a:lnTo>
                  <a:pt x="7303" y="1690"/>
                </a:lnTo>
                <a:lnTo>
                  <a:pt x="7277" y="1660"/>
                </a:lnTo>
                <a:lnTo>
                  <a:pt x="7254" y="1629"/>
                </a:lnTo>
                <a:lnTo>
                  <a:pt x="7232" y="1590"/>
                </a:lnTo>
                <a:lnTo>
                  <a:pt x="7216" y="1547"/>
                </a:lnTo>
                <a:lnTo>
                  <a:pt x="7202" y="1500"/>
                </a:lnTo>
                <a:lnTo>
                  <a:pt x="7192" y="1449"/>
                </a:lnTo>
                <a:lnTo>
                  <a:pt x="7185" y="1392"/>
                </a:lnTo>
                <a:lnTo>
                  <a:pt x="7179" y="1331"/>
                </a:lnTo>
                <a:lnTo>
                  <a:pt x="7177" y="1265"/>
                </a:lnTo>
                <a:lnTo>
                  <a:pt x="7179" y="1200"/>
                </a:lnTo>
                <a:lnTo>
                  <a:pt x="7185" y="1139"/>
                </a:lnTo>
                <a:lnTo>
                  <a:pt x="7193" y="1082"/>
                </a:lnTo>
                <a:lnTo>
                  <a:pt x="7206" y="1029"/>
                </a:lnTo>
                <a:lnTo>
                  <a:pt x="7222" y="980"/>
                </a:lnTo>
                <a:lnTo>
                  <a:pt x="7241" y="936"/>
                </a:lnTo>
                <a:lnTo>
                  <a:pt x="7262" y="895"/>
                </a:lnTo>
                <a:lnTo>
                  <a:pt x="7275" y="878"/>
                </a:lnTo>
                <a:lnTo>
                  <a:pt x="7289" y="860"/>
                </a:lnTo>
                <a:lnTo>
                  <a:pt x="7317" y="828"/>
                </a:lnTo>
                <a:lnTo>
                  <a:pt x="7351" y="800"/>
                </a:lnTo>
                <a:lnTo>
                  <a:pt x="7388" y="777"/>
                </a:lnTo>
                <a:lnTo>
                  <a:pt x="7427" y="758"/>
                </a:lnTo>
                <a:lnTo>
                  <a:pt x="7469" y="744"/>
                </a:lnTo>
                <a:lnTo>
                  <a:pt x="7517" y="733"/>
                </a:lnTo>
                <a:lnTo>
                  <a:pt x="7567" y="728"/>
                </a:lnTo>
                <a:lnTo>
                  <a:pt x="7620" y="724"/>
                </a:lnTo>
                <a:lnTo>
                  <a:pt x="7673" y="726"/>
                </a:lnTo>
                <a:lnTo>
                  <a:pt x="7721" y="731"/>
                </a:lnTo>
                <a:lnTo>
                  <a:pt x="7767" y="742"/>
                </a:lnTo>
                <a:lnTo>
                  <a:pt x="7807" y="754"/>
                </a:lnTo>
                <a:lnTo>
                  <a:pt x="7846" y="770"/>
                </a:lnTo>
                <a:lnTo>
                  <a:pt x="7882" y="790"/>
                </a:lnTo>
                <a:lnTo>
                  <a:pt x="7914" y="814"/>
                </a:lnTo>
                <a:lnTo>
                  <a:pt x="7942" y="841"/>
                </a:lnTo>
                <a:lnTo>
                  <a:pt x="7954" y="857"/>
                </a:lnTo>
                <a:lnTo>
                  <a:pt x="7967" y="872"/>
                </a:lnTo>
                <a:lnTo>
                  <a:pt x="7988" y="906"/>
                </a:lnTo>
                <a:lnTo>
                  <a:pt x="8007" y="945"/>
                </a:lnTo>
                <a:lnTo>
                  <a:pt x="8022" y="987"/>
                </a:lnTo>
                <a:lnTo>
                  <a:pt x="8034" y="1031"/>
                </a:lnTo>
                <a:lnTo>
                  <a:pt x="8043" y="1080"/>
                </a:lnTo>
                <a:lnTo>
                  <a:pt x="8046" y="1133"/>
                </a:lnTo>
                <a:lnTo>
                  <a:pt x="8048" y="1190"/>
                </a:lnTo>
                <a:lnTo>
                  <a:pt x="8034" y="1348"/>
                </a:lnTo>
                <a:lnTo>
                  <a:pt x="7402" y="1348"/>
                </a:lnTo>
                <a:lnTo>
                  <a:pt x="7406" y="1406"/>
                </a:lnTo>
                <a:lnTo>
                  <a:pt x="7411" y="1433"/>
                </a:lnTo>
                <a:lnTo>
                  <a:pt x="7416" y="1458"/>
                </a:lnTo>
                <a:lnTo>
                  <a:pt x="7434" y="1500"/>
                </a:lnTo>
                <a:lnTo>
                  <a:pt x="7445" y="1518"/>
                </a:lnTo>
                <a:lnTo>
                  <a:pt x="7457" y="1533"/>
                </a:lnTo>
                <a:lnTo>
                  <a:pt x="7473" y="1547"/>
                </a:lnTo>
                <a:lnTo>
                  <a:pt x="7489" y="1558"/>
                </a:lnTo>
                <a:lnTo>
                  <a:pt x="7510" y="1569"/>
                </a:lnTo>
                <a:lnTo>
                  <a:pt x="7533" y="1577"/>
                </a:lnTo>
                <a:lnTo>
                  <a:pt x="7560" y="1584"/>
                </a:lnTo>
                <a:lnTo>
                  <a:pt x="7588" y="1588"/>
                </a:lnTo>
                <a:lnTo>
                  <a:pt x="7655" y="1592"/>
                </a:lnTo>
                <a:lnTo>
                  <a:pt x="7802" y="1590"/>
                </a:lnTo>
                <a:lnTo>
                  <a:pt x="7953" y="1579"/>
                </a:lnTo>
                <a:close/>
                <a:moveTo>
                  <a:pt x="7830" y="1177"/>
                </a:moveTo>
                <a:lnTo>
                  <a:pt x="7827" y="1109"/>
                </a:lnTo>
                <a:lnTo>
                  <a:pt x="7818" y="1050"/>
                </a:lnTo>
                <a:lnTo>
                  <a:pt x="7811" y="1026"/>
                </a:lnTo>
                <a:lnTo>
                  <a:pt x="7802" y="1005"/>
                </a:lnTo>
                <a:lnTo>
                  <a:pt x="7793" y="985"/>
                </a:lnTo>
                <a:lnTo>
                  <a:pt x="7781" y="969"/>
                </a:lnTo>
                <a:lnTo>
                  <a:pt x="7768" y="954"/>
                </a:lnTo>
                <a:lnTo>
                  <a:pt x="7754" y="941"/>
                </a:lnTo>
                <a:lnTo>
                  <a:pt x="7717" y="924"/>
                </a:lnTo>
                <a:lnTo>
                  <a:pt x="7696" y="917"/>
                </a:lnTo>
                <a:lnTo>
                  <a:pt x="7673" y="911"/>
                </a:lnTo>
                <a:lnTo>
                  <a:pt x="7620" y="908"/>
                </a:lnTo>
                <a:lnTo>
                  <a:pt x="7567" y="911"/>
                </a:lnTo>
                <a:lnTo>
                  <a:pt x="7544" y="917"/>
                </a:lnTo>
                <a:lnTo>
                  <a:pt x="7521" y="924"/>
                </a:lnTo>
                <a:lnTo>
                  <a:pt x="7484" y="943"/>
                </a:lnTo>
                <a:lnTo>
                  <a:pt x="7468" y="955"/>
                </a:lnTo>
                <a:lnTo>
                  <a:pt x="7453" y="971"/>
                </a:lnTo>
                <a:lnTo>
                  <a:pt x="7430" y="1006"/>
                </a:lnTo>
                <a:lnTo>
                  <a:pt x="7422" y="1029"/>
                </a:lnTo>
                <a:lnTo>
                  <a:pt x="7415" y="1054"/>
                </a:lnTo>
                <a:lnTo>
                  <a:pt x="7404" y="1110"/>
                </a:lnTo>
                <a:lnTo>
                  <a:pt x="7400" y="1177"/>
                </a:lnTo>
                <a:lnTo>
                  <a:pt x="7830" y="1177"/>
                </a:lnTo>
                <a:close/>
                <a:moveTo>
                  <a:pt x="8275" y="324"/>
                </a:moveTo>
                <a:lnTo>
                  <a:pt x="8498" y="324"/>
                </a:lnTo>
                <a:lnTo>
                  <a:pt x="8498" y="1043"/>
                </a:lnTo>
                <a:lnTo>
                  <a:pt x="8498" y="1763"/>
                </a:lnTo>
                <a:lnTo>
                  <a:pt x="8275" y="1763"/>
                </a:lnTo>
                <a:lnTo>
                  <a:pt x="8275" y="1043"/>
                </a:lnTo>
                <a:lnTo>
                  <a:pt x="8275" y="324"/>
                </a:lnTo>
                <a:close/>
                <a:moveTo>
                  <a:pt x="8834" y="857"/>
                </a:moveTo>
                <a:lnTo>
                  <a:pt x="8862" y="827"/>
                </a:lnTo>
                <a:lnTo>
                  <a:pt x="8878" y="813"/>
                </a:lnTo>
                <a:lnTo>
                  <a:pt x="8894" y="798"/>
                </a:lnTo>
                <a:lnTo>
                  <a:pt x="8931" y="777"/>
                </a:lnTo>
                <a:lnTo>
                  <a:pt x="8974" y="758"/>
                </a:lnTo>
                <a:lnTo>
                  <a:pt x="9020" y="744"/>
                </a:lnTo>
                <a:lnTo>
                  <a:pt x="9069" y="733"/>
                </a:lnTo>
                <a:lnTo>
                  <a:pt x="9124" y="726"/>
                </a:lnTo>
                <a:lnTo>
                  <a:pt x="9184" y="724"/>
                </a:lnTo>
                <a:lnTo>
                  <a:pt x="9243" y="726"/>
                </a:lnTo>
                <a:lnTo>
                  <a:pt x="9297" y="733"/>
                </a:lnTo>
                <a:lnTo>
                  <a:pt x="9347" y="744"/>
                </a:lnTo>
                <a:lnTo>
                  <a:pt x="9393" y="758"/>
                </a:lnTo>
                <a:lnTo>
                  <a:pt x="9434" y="777"/>
                </a:lnTo>
                <a:lnTo>
                  <a:pt x="9471" y="798"/>
                </a:lnTo>
                <a:lnTo>
                  <a:pt x="9504" y="827"/>
                </a:lnTo>
                <a:lnTo>
                  <a:pt x="9519" y="841"/>
                </a:lnTo>
                <a:lnTo>
                  <a:pt x="9533" y="857"/>
                </a:lnTo>
                <a:lnTo>
                  <a:pt x="9558" y="892"/>
                </a:lnTo>
                <a:lnTo>
                  <a:pt x="9579" y="931"/>
                </a:lnTo>
                <a:lnTo>
                  <a:pt x="9596" y="975"/>
                </a:lnTo>
                <a:lnTo>
                  <a:pt x="9612" y="1022"/>
                </a:lnTo>
                <a:lnTo>
                  <a:pt x="9623" y="1073"/>
                </a:lnTo>
                <a:lnTo>
                  <a:pt x="9632" y="1130"/>
                </a:lnTo>
                <a:lnTo>
                  <a:pt x="9637" y="1190"/>
                </a:lnTo>
                <a:lnTo>
                  <a:pt x="9639" y="1253"/>
                </a:lnTo>
                <a:lnTo>
                  <a:pt x="9637" y="1317"/>
                </a:lnTo>
                <a:lnTo>
                  <a:pt x="9632" y="1377"/>
                </a:lnTo>
                <a:lnTo>
                  <a:pt x="9623" y="1433"/>
                </a:lnTo>
                <a:lnTo>
                  <a:pt x="9612" y="1484"/>
                </a:lnTo>
                <a:lnTo>
                  <a:pt x="9598" y="1532"/>
                </a:lnTo>
                <a:lnTo>
                  <a:pt x="9581" y="1576"/>
                </a:lnTo>
                <a:lnTo>
                  <a:pt x="9559" y="1614"/>
                </a:lnTo>
                <a:lnTo>
                  <a:pt x="9536" y="1651"/>
                </a:lnTo>
                <a:lnTo>
                  <a:pt x="9508" y="1681"/>
                </a:lnTo>
                <a:lnTo>
                  <a:pt x="9476" y="1710"/>
                </a:lnTo>
                <a:lnTo>
                  <a:pt x="9439" y="1733"/>
                </a:lnTo>
                <a:lnTo>
                  <a:pt x="9396" y="1752"/>
                </a:lnTo>
                <a:lnTo>
                  <a:pt x="9350" y="1766"/>
                </a:lnTo>
                <a:lnTo>
                  <a:pt x="9299" y="1777"/>
                </a:lnTo>
                <a:lnTo>
                  <a:pt x="9244" y="1782"/>
                </a:lnTo>
                <a:lnTo>
                  <a:pt x="9184" y="1785"/>
                </a:lnTo>
                <a:lnTo>
                  <a:pt x="9124" y="1782"/>
                </a:lnTo>
                <a:lnTo>
                  <a:pt x="9067" y="1777"/>
                </a:lnTo>
                <a:lnTo>
                  <a:pt x="9016" y="1766"/>
                </a:lnTo>
                <a:lnTo>
                  <a:pt x="8970" y="1752"/>
                </a:lnTo>
                <a:lnTo>
                  <a:pt x="8928" y="1733"/>
                </a:lnTo>
                <a:lnTo>
                  <a:pt x="8890" y="1710"/>
                </a:lnTo>
                <a:lnTo>
                  <a:pt x="8859" y="1681"/>
                </a:lnTo>
                <a:lnTo>
                  <a:pt x="8830" y="1651"/>
                </a:lnTo>
                <a:lnTo>
                  <a:pt x="8807" y="1614"/>
                </a:lnTo>
                <a:lnTo>
                  <a:pt x="8786" y="1576"/>
                </a:lnTo>
                <a:lnTo>
                  <a:pt x="8768" y="1532"/>
                </a:lnTo>
                <a:lnTo>
                  <a:pt x="8754" y="1484"/>
                </a:lnTo>
                <a:lnTo>
                  <a:pt x="8744" y="1433"/>
                </a:lnTo>
                <a:lnTo>
                  <a:pt x="8735" y="1377"/>
                </a:lnTo>
                <a:lnTo>
                  <a:pt x="8731" y="1317"/>
                </a:lnTo>
                <a:lnTo>
                  <a:pt x="8729" y="1253"/>
                </a:lnTo>
                <a:lnTo>
                  <a:pt x="8731" y="1190"/>
                </a:lnTo>
                <a:lnTo>
                  <a:pt x="8735" y="1130"/>
                </a:lnTo>
                <a:lnTo>
                  <a:pt x="8744" y="1073"/>
                </a:lnTo>
                <a:lnTo>
                  <a:pt x="8754" y="1022"/>
                </a:lnTo>
                <a:lnTo>
                  <a:pt x="8770" y="975"/>
                </a:lnTo>
                <a:lnTo>
                  <a:pt x="8788" y="931"/>
                </a:lnTo>
                <a:lnTo>
                  <a:pt x="8809" y="892"/>
                </a:lnTo>
                <a:lnTo>
                  <a:pt x="8834" y="857"/>
                </a:lnTo>
                <a:close/>
                <a:moveTo>
                  <a:pt x="9000" y="1518"/>
                </a:moveTo>
                <a:lnTo>
                  <a:pt x="9012" y="1535"/>
                </a:lnTo>
                <a:lnTo>
                  <a:pt x="9028" y="1553"/>
                </a:lnTo>
                <a:lnTo>
                  <a:pt x="9048" y="1567"/>
                </a:lnTo>
                <a:lnTo>
                  <a:pt x="9069" y="1577"/>
                </a:lnTo>
                <a:lnTo>
                  <a:pt x="9094" y="1586"/>
                </a:lnTo>
                <a:lnTo>
                  <a:pt x="9120" y="1593"/>
                </a:lnTo>
                <a:lnTo>
                  <a:pt x="9184" y="1599"/>
                </a:lnTo>
                <a:lnTo>
                  <a:pt x="9216" y="1597"/>
                </a:lnTo>
                <a:lnTo>
                  <a:pt x="9246" y="1593"/>
                </a:lnTo>
                <a:lnTo>
                  <a:pt x="9273" y="1586"/>
                </a:lnTo>
                <a:lnTo>
                  <a:pt x="9297" y="1577"/>
                </a:lnTo>
                <a:lnTo>
                  <a:pt x="9319" y="1567"/>
                </a:lnTo>
                <a:lnTo>
                  <a:pt x="9338" y="1553"/>
                </a:lnTo>
                <a:lnTo>
                  <a:pt x="9354" y="1535"/>
                </a:lnTo>
                <a:lnTo>
                  <a:pt x="9366" y="1518"/>
                </a:lnTo>
                <a:lnTo>
                  <a:pt x="9388" y="1470"/>
                </a:lnTo>
                <a:lnTo>
                  <a:pt x="9402" y="1410"/>
                </a:lnTo>
                <a:lnTo>
                  <a:pt x="9411" y="1336"/>
                </a:lnTo>
                <a:lnTo>
                  <a:pt x="9414" y="1251"/>
                </a:lnTo>
                <a:lnTo>
                  <a:pt x="9411" y="1165"/>
                </a:lnTo>
                <a:lnTo>
                  <a:pt x="9402" y="1093"/>
                </a:lnTo>
                <a:lnTo>
                  <a:pt x="9395" y="1063"/>
                </a:lnTo>
                <a:lnTo>
                  <a:pt x="9386" y="1035"/>
                </a:lnTo>
                <a:lnTo>
                  <a:pt x="9363" y="989"/>
                </a:lnTo>
                <a:lnTo>
                  <a:pt x="9349" y="971"/>
                </a:lnTo>
                <a:lnTo>
                  <a:pt x="9333" y="955"/>
                </a:lnTo>
                <a:lnTo>
                  <a:pt x="9294" y="931"/>
                </a:lnTo>
                <a:lnTo>
                  <a:pt x="9269" y="922"/>
                </a:lnTo>
                <a:lnTo>
                  <a:pt x="9244" y="917"/>
                </a:lnTo>
                <a:lnTo>
                  <a:pt x="9214" y="913"/>
                </a:lnTo>
                <a:lnTo>
                  <a:pt x="9184" y="911"/>
                </a:lnTo>
                <a:lnTo>
                  <a:pt x="9152" y="913"/>
                </a:lnTo>
                <a:lnTo>
                  <a:pt x="9124" y="917"/>
                </a:lnTo>
                <a:lnTo>
                  <a:pt x="9073" y="931"/>
                </a:lnTo>
                <a:lnTo>
                  <a:pt x="9051" y="941"/>
                </a:lnTo>
                <a:lnTo>
                  <a:pt x="9032" y="955"/>
                </a:lnTo>
                <a:lnTo>
                  <a:pt x="9016" y="971"/>
                </a:lnTo>
                <a:lnTo>
                  <a:pt x="9002" y="989"/>
                </a:lnTo>
                <a:lnTo>
                  <a:pt x="8991" y="1010"/>
                </a:lnTo>
                <a:lnTo>
                  <a:pt x="8981" y="1035"/>
                </a:lnTo>
                <a:lnTo>
                  <a:pt x="8965" y="1093"/>
                </a:lnTo>
                <a:lnTo>
                  <a:pt x="8956" y="1165"/>
                </a:lnTo>
                <a:lnTo>
                  <a:pt x="8952" y="1251"/>
                </a:lnTo>
                <a:lnTo>
                  <a:pt x="8956" y="1336"/>
                </a:lnTo>
                <a:lnTo>
                  <a:pt x="8965" y="1410"/>
                </a:lnTo>
                <a:lnTo>
                  <a:pt x="8979" y="1470"/>
                </a:lnTo>
                <a:lnTo>
                  <a:pt x="8989" y="1495"/>
                </a:lnTo>
                <a:lnTo>
                  <a:pt x="9000" y="1518"/>
                </a:lnTo>
                <a:close/>
                <a:moveTo>
                  <a:pt x="9858" y="2200"/>
                </a:moveTo>
                <a:lnTo>
                  <a:pt x="9858" y="1473"/>
                </a:lnTo>
                <a:lnTo>
                  <a:pt x="9858" y="747"/>
                </a:lnTo>
                <a:lnTo>
                  <a:pt x="10080" y="747"/>
                </a:lnTo>
                <a:lnTo>
                  <a:pt x="10080" y="811"/>
                </a:lnTo>
                <a:lnTo>
                  <a:pt x="10149" y="774"/>
                </a:lnTo>
                <a:lnTo>
                  <a:pt x="10216" y="746"/>
                </a:lnTo>
                <a:lnTo>
                  <a:pt x="10280" y="730"/>
                </a:lnTo>
                <a:lnTo>
                  <a:pt x="10341" y="724"/>
                </a:lnTo>
                <a:lnTo>
                  <a:pt x="10391" y="726"/>
                </a:lnTo>
                <a:lnTo>
                  <a:pt x="10437" y="733"/>
                </a:lnTo>
                <a:lnTo>
                  <a:pt x="10478" y="742"/>
                </a:lnTo>
                <a:lnTo>
                  <a:pt x="10517" y="756"/>
                </a:lnTo>
                <a:lnTo>
                  <a:pt x="10552" y="774"/>
                </a:lnTo>
                <a:lnTo>
                  <a:pt x="10584" y="795"/>
                </a:lnTo>
                <a:lnTo>
                  <a:pt x="10612" y="820"/>
                </a:lnTo>
                <a:lnTo>
                  <a:pt x="10637" y="850"/>
                </a:lnTo>
                <a:lnTo>
                  <a:pt x="10649" y="865"/>
                </a:lnTo>
                <a:lnTo>
                  <a:pt x="10660" y="881"/>
                </a:lnTo>
                <a:lnTo>
                  <a:pt x="10679" y="920"/>
                </a:lnTo>
                <a:lnTo>
                  <a:pt x="10695" y="964"/>
                </a:lnTo>
                <a:lnTo>
                  <a:pt x="10708" y="1013"/>
                </a:lnTo>
                <a:lnTo>
                  <a:pt x="10718" y="1066"/>
                </a:lnTo>
                <a:lnTo>
                  <a:pt x="10725" y="1126"/>
                </a:lnTo>
                <a:lnTo>
                  <a:pt x="10731" y="1191"/>
                </a:lnTo>
                <a:lnTo>
                  <a:pt x="10731" y="1260"/>
                </a:lnTo>
                <a:lnTo>
                  <a:pt x="10729" y="1331"/>
                </a:lnTo>
                <a:lnTo>
                  <a:pt x="10725" y="1394"/>
                </a:lnTo>
                <a:lnTo>
                  <a:pt x="10717" y="1454"/>
                </a:lnTo>
                <a:lnTo>
                  <a:pt x="10704" y="1507"/>
                </a:lnTo>
                <a:lnTo>
                  <a:pt x="10697" y="1532"/>
                </a:lnTo>
                <a:lnTo>
                  <a:pt x="10688" y="1555"/>
                </a:lnTo>
                <a:lnTo>
                  <a:pt x="10671" y="1597"/>
                </a:lnTo>
                <a:lnTo>
                  <a:pt x="10649" y="1636"/>
                </a:lnTo>
                <a:lnTo>
                  <a:pt x="10637" y="1651"/>
                </a:lnTo>
                <a:lnTo>
                  <a:pt x="10623" y="1667"/>
                </a:lnTo>
                <a:lnTo>
                  <a:pt x="10595" y="1696"/>
                </a:lnTo>
                <a:lnTo>
                  <a:pt x="10563" y="1718"/>
                </a:lnTo>
                <a:lnTo>
                  <a:pt x="10524" y="1740"/>
                </a:lnTo>
                <a:lnTo>
                  <a:pt x="10483" y="1755"/>
                </a:lnTo>
                <a:lnTo>
                  <a:pt x="10437" y="1768"/>
                </a:lnTo>
                <a:lnTo>
                  <a:pt x="10387" y="1777"/>
                </a:lnTo>
                <a:lnTo>
                  <a:pt x="10333" y="1784"/>
                </a:lnTo>
                <a:lnTo>
                  <a:pt x="10274" y="1785"/>
                </a:lnTo>
                <a:lnTo>
                  <a:pt x="10184" y="1780"/>
                </a:lnTo>
                <a:lnTo>
                  <a:pt x="10134" y="1775"/>
                </a:lnTo>
                <a:lnTo>
                  <a:pt x="10081" y="1766"/>
                </a:lnTo>
                <a:lnTo>
                  <a:pt x="10081" y="2200"/>
                </a:lnTo>
                <a:lnTo>
                  <a:pt x="9858" y="2200"/>
                </a:lnTo>
                <a:close/>
                <a:moveTo>
                  <a:pt x="10303" y="922"/>
                </a:moveTo>
                <a:lnTo>
                  <a:pt x="10255" y="925"/>
                </a:lnTo>
                <a:lnTo>
                  <a:pt x="10207" y="932"/>
                </a:lnTo>
                <a:lnTo>
                  <a:pt x="10159" y="946"/>
                </a:lnTo>
                <a:lnTo>
                  <a:pt x="10111" y="964"/>
                </a:lnTo>
                <a:lnTo>
                  <a:pt x="10081" y="978"/>
                </a:lnTo>
                <a:lnTo>
                  <a:pt x="10081" y="1577"/>
                </a:lnTo>
                <a:lnTo>
                  <a:pt x="10166" y="1590"/>
                </a:lnTo>
                <a:lnTo>
                  <a:pt x="10212" y="1593"/>
                </a:lnTo>
                <a:lnTo>
                  <a:pt x="10260" y="1593"/>
                </a:lnTo>
                <a:lnTo>
                  <a:pt x="10294" y="1593"/>
                </a:lnTo>
                <a:lnTo>
                  <a:pt x="10324" y="1590"/>
                </a:lnTo>
                <a:lnTo>
                  <a:pt x="10377" y="1574"/>
                </a:lnTo>
                <a:lnTo>
                  <a:pt x="10400" y="1563"/>
                </a:lnTo>
                <a:lnTo>
                  <a:pt x="10421" y="1549"/>
                </a:lnTo>
                <a:lnTo>
                  <a:pt x="10437" y="1533"/>
                </a:lnTo>
                <a:lnTo>
                  <a:pt x="10453" y="1514"/>
                </a:lnTo>
                <a:lnTo>
                  <a:pt x="10465" y="1493"/>
                </a:lnTo>
                <a:lnTo>
                  <a:pt x="10476" y="1468"/>
                </a:lnTo>
                <a:lnTo>
                  <a:pt x="10485" y="1440"/>
                </a:lnTo>
                <a:lnTo>
                  <a:pt x="10492" y="1408"/>
                </a:lnTo>
                <a:lnTo>
                  <a:pt x="10502" y="1332"/>
                </a:lnTo>
                <a:lnTo>
                  <a:pt x="10504" y="1244"/>
                </a:lnTo>
                <a:lnTo>
                  <a:pt x="10502" y="1169"/>
                </a:lnTo>
                <a:lnTo>
                  <a:pt x="10492" y="1103"/>
                </a:lnTo>
                <a:lnTo>
                  <a:pt x="10485" y="1075"/>
                </a:lnTo>
                <a:lnTo>
                  <a:pt x="10476" y="1049"/>
                </a:lnTo>
                <a:lnTo>
                  <a:pt x="10455" y="1003"/>
                </a:lnTo>
                <a:lnTo>
                  <a:pt x="10426" y="968"/>
                </a:lnTo>
                <a:lnTo>
                  <a:pt x="10410" y="954"/>
                </a:lnTo>
                <a:lnTo>
                  <a:pt x="10391" y="943"/>
                </a:lnTo>
                <a:lnTo>
                  <a:pt x="10372" y="934"/>
                </a:lnTo>
                <a:lnTo>
                  <a:pt x="10350" y="927"/>
                </a:lnTo>
                <a:lnTo>
                  <a:pt x="10327" y="924"/>
                </a:lnTo>
                <a:lnTo>
                  <a:pt x="10303" y="922"/>
                </a:lnTo>
                <a:close/>
                <a:moveTo>
                  <a:pt x="11177" y="1763"/>
                </a:moveTo>
                <a:lnTo>
                  <a:pt x="10954" y="1763"/>
                </a:lnTo>
                <a:lnTo>
                  <a:pt x="10954" y="747"/>
                </a:lnTo>
                <a:lnTo>
                  <a:pt x="11173" y="747"/>
                </a:lnTo>
                <a:lnTo>
                  <a:pt x="11173" y="811"/>
                </a:lnTo>
                <a:lnTo>
                  <a:pt x="11244" y="774"/>
                </a:lnTo>
                <a:lnTo>
                  <a:pt x="11313" y="746"/>
                </a:lnTo>
                <a:lnTo>
                  <a:pt x="11377" y="730"/>
                </a:lnTo>
                <a:lnTo>
                  <a:pt x="11439" y="724"/>
                </a:lnTo>
                <a:lnTo>
                  <a:pt x="11481" y="726"/>
                </a:lnTo>
                <a:lnTo>
                  <a:pt x="11522" y="731"/>
                </a:lnTo>
                <a:lnTo>
                  <a:pt x="11559" y="738"/>
                </a:lnTo>
                <a:lnTo>
                  <a:pt x="11593" y="749"/>
                </a:lnTo>
                <a:lnTo>
                  <a:pt x="11623" y="763"/>
                </a:lnTo>
                <a:lnTo>
                  <a:pt x="11651" y="781"/>
                </a:lnTo>
                <a:lnTo>
                  <a:pt x="11676" y="802"/>
                </a:lnTo>
                <a:lnTo>
                  <a:pt x="11699" y="825"/>
                </a:lnTo>
                <a:lnTo>
                  <a:pt x="11791" y="781"/>
                </a:lnTo>
                <a:lnTo>
                  <a:pt x="11883" y="749"/>
                </a:lnTo>
                <a:lnTo>
                  <a:pt x="11929" y="738"/>
                </a:lnTo>
                <a:lnTo>
                  <a:pt x="11975" y="731"/>
                </a:lnTo>
                <a:lnTo>
                  <a:pt x="12021" y="726"/>
                </a:lnTo>
                <a:lnTo>
                  <a:pt x="12067" y="724"/>
                </a:lnTo>
                <a:lnTo>
                  <a:pt x="12111" y="726"/>
                </a:lnTo>
                <a:lnTo>
                  <a:pt x="12152" y="731"/>
                </a:lnTo>
                <a:lnTo>
                  <a:pt x="12189" y="740"/>
                </a:lnTo>
                <a:lnTo>
                  <a:pt x="12223" y="753"/>
                </a:lnTo>
                <a:lnTo>
                  <a:pt x="12254" y="770"/>
                </a:lnTo>
                <a:lnTo>
                  <a:pt x="12281" y="790"/>
                </a:lnTo>
                <a:lnTo>
                  <a:pt x="12306" y="813"/>
                </a:lnTo>
                <a:lnTo>
                  <a:pt x="12325" y="839"/>
                </a:lnTo>
                <a:lnTo>
                  <a:pt x="12343" y="869"/>
                </a:lnTo>
                <a:lnTo>
                  <a:pt x="12359" y="904"/>
                </a:lnTo>
                <a:lnTo>
                  <a:pt x="12371" y="945"/>
                </a:lnTo>
                <a:lnTo>
                  <a:pt x="12382" y="989"/>
                </a:lnTo>
                <a:lnTo>
                  <a:pt x="12391" y="1040"/>
                </a:lnTo>
                <a:lnTo>
                  <a:pt x="12396" y="1095"/>
                </a:lnTo>
                <a:lnTo>
                  <a:pt x="12399" y="1154"/>
                </a:lnTo>
                <a:lnTo>
                  <a:pt x="12401" y="1218"/>
                </a:lnTo>
                <a:lnTo>
                  <a:pt x="12401" y="1763"/>
                </a:lnTo>
                <a:lnTo>
                  <a:pt x="12182" y="1763"/>
                </a:lnTo>
                <a:lnTo>
                  <a:pt x="12182" y="1225"/>
                </a:lnTo>
                <a:lnTo>
                  <a:pt x="12178" y="1147"/>
                </a:lnTo>
                <a:lnTo>
                  <a:pt x="12173" y="1084"/>
                </a:lnTo>
                <a:lnTo>
                  <a:pt x="12162" y="1031"/>
                </a:lnTo>
                <a:lnTo>
                  <a:pt x="12155" y="1010"/>
                </a:lnTo>
                <a:lnTo>
                  <a:pt x="12146" y="991"/>
                </a:lnTo>
                <a:lnTo>
                  <a:pt x="12138" y="975"/>
                </a:lnTo>
                <a:lnTo>
                  <a:pt x="12125" y="961"/>
                </a:lnTo>
                <a:lnTo>
                  <a:pt x="12111" y="948"/>
                </a:lnTo>
                <a:lnTo>
                  <a:pt x="12095" y="939"/>
                </a:lnTo>
                <a:lnTo>
                  <a:pt x="12077" y="932"/>
                </a:lnTo>
                <a:lnTo>
                  <a:pt x="12056" y="927"/>
                </a:lnTo>
                <a:lnTo>
                  <a:pt x="12033" y="924"/>
                </a:lnTo>
                <a:lnTo>
                  <a:pt x="12008" y="922"/>
                </a:lnTo>
                <a:lnTo>
                  <a:pt x="11961" y="925"/>
                </a:lnTo>
                <a:lnTo>
                  <a:pt x="11913" y="932"/>
                </a:lnTo>
                <a:lnTo>
                  <a:pt x="11862" y="945"/>
                </a:lnTo>
                <a:lnTo>
                  <a:pt x="11810" y="962"/>
                </a:lnTo>
                <a:lnTo>
                  <a:pt x="11775" y="976"/>
                </a:lnTo>
                <a:lnTo>
                  <a:pt x="11782" y="1008"/>
                </a:lnTo>
                <a:lnTo>
                  <a:pt x="11787" y="1063"/>
                </a:lnTo>
                <a:lnTo>
                  <a:pt x="11791" y="1139"/>
                </a:lnTo>
                <a:lnTo>
                  <a:pt x="11793" y="1237"/>
                </a:lnTo>
                <a:lnTo>
                  <a:pt x="11793" y="1763"/>
                </a:lnTo>
                <a:lnTo>
                  <a:pt x="11571" y="1763"/>
                </a:lnTo>
                <a:lnTo>
                  <a:pt x="11571" y="1241"/>
                </a:lnTo>
                <a:lnTo>
                  <a:pt x="11570" y="1158"/>
                </a:lnTo>
                <a:lnTo>
                  <a:pt x="11562" y="1087"/>
                </a:lnTo>
                <a:lnTo>
                  <a:pt x="11559" y="1059"/>
                </a:lnTo>
                <a:lnTo>
                  <a:pt x="11554" y="1033"/>
                </a:lnTo>
                <a:lnTo>
                  <a:pt x="11539" y="991"/>
                </a:lnTo>
                <a:lnTo>
                  <a:pt x="11529" y="975"/>
                </a:lnTo>
                <a:lnTo>
                  <a:pt x="11518" y="961"/>
                </a:lnTo>
                <a:lnTo>
                  <a:pt x="11504" y="948"/>
                </a:lnTo>
                <a:lnTo>
                  <a:pt x="11486" y="939"/>
                </a:lnTo>
                <a:lnTo>
                  <a:pt x="11469" y="932"/>
                </a:lnTo>
                <a:lnTo>
                  <a:pt x="11446" y="927"/>
                </a:lnTo>
                <a:lnTo>
                  <a:pt x="11423" y="924"/>
                </a:lnTo>
                <a:lnTo>
                  <a:pt x="11396" y="922"/>
                </a:lnTo>
                <a:lnTo>
                  <a:pt x="11347" y="925"/>
                </a:lnTo>
                <a:lnTo>
                  <a:pt x="11297" y="932"/>
                </a:lnTo>
                <a:lnTo>
                  <a:pt x="11251" y="945"/>
                </a:lnTo>
                <a:lnTo>
                  <a:pt x="11207" y="962"/>
                </a:lnTo>
                <a:lnTo>
                  <a:pt x="11177" y="975"/>
                </a:lnTo>
                <a:lnTo>
                  <a:pt x="11177" y="1763"/>
                </a:lnTo>
                <a:close/>
                <a:moveTo>
                  <a:pt x="13387" y="1579"/>
                </a:moveTo>
                <a:lnTo>
                  <a:pt x="13445" y="1574"/>
                </a:lnTo>
                <a:lnTo>
                  <a:pt x="13449" y="1738"/>
                </a:lnTo>
                <a:lnTo>
                  <a:pt x="13336" y="1759"/>
                </a:lnTo>
                <a:lnTo>
                  <a:pt x="13229" y="1773"/>
                </a:lnTo>
                <a:lnTo>
                  <a:pt x="13130" y="1782"/>
                </a:lnTo>
                <a:lnTo>
                  <a:pt x="13037" y="1785"/>
                </a:lnTo>
                <a:lnTo>
                  <a:pt x="12982" y="1784"/>
                </a:lnTo>
                <a:lnTo>
                  <a:pt x="12932" y="1777"/>
                </a:lnTo>
                <a:lnTo>
                  <a:pt x="12884" y="1768"/>
                </a:lnTo>
                <a:lnTo>
                  <a:pt x="12842" y="1754"/>
                </a:lnTo>
                <a:lnTo>
                  <a:pt x="12803" y="1736"/>
                </a:lnTo>
                <a:lnTo>
                  <a:pt x="12769" y="1715"/>
                </a:lnTo>
                <a:lnTo>
                  <a:pt x="12737" y="1690"/>
                </a:lnTo>
                <a:lnTo>
                  <a:pt x="12711" y="1660"/>
                </a:lnTo>
                <a:lnTo>
                  <a:pt x="12688" y="1629"/>
                </a:lnTo>
                <a:lnTo>
                  <a:pt x="12668" y="1590"/>
                </a:lnTo>
                <a:lnTo>
                  <a:pt x="12651" y="1547"/>
                </a:lnTo>
                <a:lnTo>
                  <a:pt x="12637" y="1500"/>
                </a:lnTo>
                <a:lnTo>
                  <a:pt x="12626" y="1449"/>
                </a:lnTo>
                <a:lnTo>
                  <a:pt x="12619" y="1392"/>
                </a:lnTo>
                <a:lnTo>
                  <a:pt x="12614" y="1331"/>
                </a:lnTo>
                <a:lnTo>
                  <a:pt x="12614" y="1265"/>
                </a:lnTo>
                <a:lnTo>
                  <a:pt x="12615" y="1200"/>
                </a:lnTo>
                <a:lnTo>
                  <a:pt x="12621" y="1139"/>
                </a:lnTo>
                <a:lnTo>
                  <a:pt x="12628" y="1082"/>
                </a:lnTo>
                <a:lnTo>
                  <a:pt x="12640" y="1029"/>
                </a:lnTo>
                <a:lnTo>
                  <a:pt x="12656" y="980"/>
                </a:lnTo>
                <a:lnTo>
                  <a:pt x="12676" y="936"/>
                </a:lnTo>
                <a:lnTo>
                  <a:pt x="12697" y="895"/>
                </a:lnTo>
                <a:lnTo>
                  <a:pt x="12711" y="878"/>
                </a:lnTo>
                <a:lnTo>
                  <a:pt x="12723" y="860"/>
                </a:lnTo>
                <a:lnTo>
                  <a:pt x="12753" y="828"/>
                </a:lnTo>
                <a:lnTo>
                  <a:pt x="12785" y="800"/>
                </a:lnTo>
                <a:lnTo>
                  <a:pt x="12822" y="777"/>
                </a:lnTo>
                <a:lnTo>
                  <a:pt x="12861" y="758"/>
                </a:lnTo>
                <a:lnTo>
                  <a:pt x="12906" y="744"/>
                </a:lnTo>
                <a:lnTo>
                  <a:pt x="12952" y="733"/>
                </a:lnTo>
                <a:lnTo>
                  <a:pt x="13001" y="728"/>
                </a:lnTo>
                <a:lnTo>
                  <a:pt x="13056" y="724"/>
                </a:lnTo>
                <a:lnTo>
                  <a:pt x="13107" y="726"/>
                </a:lnTo>
                <a:lnTo>
                  <a:pt x="13155" y="731"/>
                </a:lnTo>
                <a:lnTo>
                  <a:pt x="13201" y="742"/>
                </a:lnTo>
                <a:lnTo>
                  <a:pt x="13242" y="754"/>
                </a:lnTo>
                <a:lnTo>
                  <a:pt x="13281" y="770"/>
                </a:lnTo>
                <a:lnTo>
                  <a:pt x="13316" y="790"/>
                </a:lnTo>
                <a:lnTo>
                  <a:pt x="13348" y="814"/>
                </a:lnTo>
                <a:lnTo>
                  <a:pt x="13376" y="841"/>
                </a:lnTo>
                <a:lnTo>
                  <a:pt x="13389" y="857"/>
                </a:lnTo>
                <a:lnTo>
                  <a:pt x="13401" y="872"/>
                </a:lnTo>
                <a:lnTo>
                  <a:pt x="13424" y="906"/>
                </a:lnTo>
                <a:lnTo>
                  <a:pt x="13442" y="945"/>
                </a:lnTo>
                <a:lnTo>
                  <a:pt x="13456" y="987"/>
                </a:lnTo>
                <a:lnTo>
                  <a:pt x="13468" y="1031"/>
                </a:lnTo>
                <a:lnTo>
                  <a:pt x="13477" y="1080"/>
                </a:lnTo>
                <a:lnTo>
                  <a:pt x="13482" y="1133"/>
                </a:lnTo>
                <a:lnTo>
                  <a:pt x="13484" y="1190"/>
                </a:lnTo>
                <a:lnTo>
                  <a:pt x="13468" y="1348"/>
                </a:lnTo>
                <a:lnTo>
                  <a:pt x="12837" y="1348"/>
                </a:lnTo>
                <a:lnTo>
                  <a:pt x="12842" y="1406"/>
                </a:lnTo>
                <a:lnTo>
                  <a:pt x="12845" y="1433"/>
                </a:lnTo>
                <a:lnTo>
                  <a:pt x="12852" y="1458"/>
                </a:lnTo>
                <a:lnTo>
                  <a:pt x="12868" y="1500"/>
                </a:lnTo>
                <a:lnTo>
                  <a:pt x="12879" y="1518"/>
                </a:lnTo>
                <a:lnTo>
                  <a:pt x="12891" y="1533"/>
                </a:lnTo>
                <a:lnTo>
                  <a:pt x="12907" y="1547"/>
                </a:lnTo>
                <a:lnTo>
                  <a:pt x="12925" y="1558"/>
                </a:lnTo>
                <a:lnTo>
                  <a:pt x="12945" y="1569"/>
                </a:lnTo>
                <a:lnTo>
                  <a:pt x="12968" y="1577"/>
                </a:lnTo>
                <a:lnTo>
                  <a:pt x="12994" y="1584"/>
                </a:lnTo>
                <a:lnTo>
                  <a:pt x="13024" y="1588"/>
                </a:lnTo>
                <a:lnTo>
                  <a:pt x="13090" y="1592"/>
                </a:lnTo>
                <a:lnTo>
                  <a:pt x="13236" y="1590"/>
                </a:lnTo>
                <a:lnTo>
                  <a:pt x="13387" y="1579"/>
                </a:lnTo>
                <a:close/>
                <a:moveTo>
                  <a:pt x="13265" y="1177"/>
                </a:moveTo>
                <a:lnTo>
                  <a:pt x="13263" y="1109"/>
                </a:lnTo>
                <a:lnTo>
                  <a:pt x="13252" y="1050"/>
                </a:lnTo>
                <a:lnTo>
                  <a:pt x="13245" y="1026"/>
                </a:lnTo>
                <a:lnTo>
                  <a:pt x="13238" y="1005"/>
                </a:lnTo>
                <a:lnTo>
                  <a:pt x="13228" y="985"/>
                </a:lnTo>
                <a:lnTo>
                  <a:pt x="13217" y="969"/>
                </a:lnTo>
                <a:lnTo>
                  <a:pt x="13203" y="954"/>
                </a:lnTo>
                <a:lnTo>
                  <a:pt x="13189" y="941"/>
                </a:lnTo>
                <a:lnTo>
                  <a:pt x="13153" y="924"/>
                </a:lnTo>
                <a:lnTo>
                  <a:pt x="13132" y="917"/>
                </a:lnTo>
                <a:lnTo>
                  <a:pt x="13107" y="911"/>
                </a:lnTo>
                <a:lnTo>
                  <a:pt x="13056" y="908"/>
                </a:lnTo>
                <a:lnTo>
                  <a:pt x="13003" y="911"/>
                </a:lnTo>
                <a:lnTo>
                  <a:pt x="12978" y="917"/>
                </a:lnTo>
                <a:lnTo>
                  <a:pt x="12957" y="924"/>
                </a:lnTo>
                <a:lnTo>
                  <a:pt x="12918" y="943"/>
                </a:lnTo>
                <a:lnTo>
                  <a:pt x="12902" y="955"/>
                </a:lnTo>
                <a:lnTo>
                  <a:pt x="12888" y="971"/>
                </a:lnTo>
                <a:lnTo>
                  <a:pt x="12865" y="1006"/>
                </a:lnTo>
                <a:lnTo>
                  <a:pt x="12856" y="1029"/>
                </a:lnTo>
                <a:lnTo>
                  <a:pt x="12849" y="1054"/>
                </a:lnTo>
                <a:lnTo>
                  <a:pt x="12840" y="1110"/>
                </a:lnTo>
                <a:lnTo>
                  <a:pt x="12835" y="1177"/>
                </a:lnTo>
                <a:lnTo>
                  <a:pt x="13265" y="1177"/>
                </a:lnTo>
                <a:close/>
                <a:moveTo>
                  <a:pt x="13920" y="1763"/>
                </a:moveTo>
                <a:lnTo>
                  <a:pt x="13697" y="1763"/>
                </a:lnTo>
                <a:lnTo>
                  <a:pt x="13697" y="747"/>
                </a:lnTo>
                <a:lnTo>
                  <a:pt x="13918" y="747"/>
                </a:lnTo>
                <a:lnTo>
                  <a:pt x="13918" y="811"/>
                </a:lnTo>
                <a:lnTo>
                  <a:pt x="13990" y="774"/>
                </a:lnTo>
                <a:lnTo>
                  <a:pt x="14061" y="746"/>
                </a:lnTo>
                <a:lnTo>
                  <a:pt x="14132" y="730"/>
                </a:lnTo>
                <a:lnTo>
                  <a:pt x="14199" y="724"/>
                </a:lnTo>
                <a:lnTo>
                  <a:pt x="14247" y="726"/>
                </a:lnTo>
                <a:lnTo>
                  <a:pt x="14293" y="731"/>
                </a:lnTo>
                <a:lnTo>
                  <a:pt x="14334" y="742"/>
                </a:lnTo>
                <a:lnTo>
                  <a:pt x="14369" y="754"/>
                </a:lnTo>
                <a:lnTo>
                  <a:pt x="14403" y="770"/>
                </a:lnTo>
                <a:lnTo>
                  <a:pt x="14431" y="790"/>
                </a:lnTo>
                <a:lnTo>
                  <a:pt x="14456" y="814"/>
                </a:lnTo>
                <a:lnTo>
                  <a:pt x="14475" y="841"/>
                </a:lnTo>
                <a:lnTo>
                  <a:pt x="14493" y="871"/>
                </a:lnTo>
                <a:lnTo>
                  <a:pt x="14509" y="908"/>
                </a:lnTo>
                <a:lnTo>
                  <a:pt x="14521" y="946"/>
                </a:lnTo>
                <a:lnTo>
                  <a:pt x="14532" y="992"/>
                </a:lnTo>
                <a:lnTo>
                  <a:pt x="14541" y="1042"/>
                </a:lnTo>
                <a:lnTo>
                  <a:pt x="14546" y="1096"/>
                </a:lnTo>
                <a:lnTo>
                  <a:pt x="14550" y="1154"/>
                </a:lnTo>
                <a:lnTo>
                  <a:pt x="14551" y="1218"/>
                </a:lnTo>
                <a:lnTo>
                  <a:pt x="14551" y="1763"/>
                </a:lnTo>
                <a:lnTo>
                  <a:pt x="14332" y="1763"/>
                </a:lnTo>
                <a:lnTo>
                  <a:pt x="14332" y="1225"/>
                </a:lnTo>
                <a:lnTo>
                  <a:pt x="14328" y="1147"/>
                </a:lnTo>
                <a:lnTo>
                  <a:pt x="14321" y="1084"/>
                </a:lnTo>
                <a:lnTo>
                  <a:pt x="14311" y="1031"/>
                </a:lnTo>
                <a:lnTo>
                  <a:pt x="14295" y="991"/>
                </a:lnTo>
                <a:lnTo>
                  <a:pt x="14284" y="975"/>
                </a:lnTo>
                <a:lnTo>
                  <a:pt x="14272" y="961"/>
                </a:lnTo>
                <a:lnTo>
                  <a:pt x="14258" y="948"/>
                </a:lnTo>
                <a:lnTo>
                  <a:pt x="14242" y="939"/>
                </a:lnTo>
                <a:lnTo>
                  <a:pt x="14222" y="932"/>
                </a:lnTo>
                <a:lnTo>
                  <a:pt x="14199" y="927"/>
                </a:lnTo>
                <a:lnTo>
                  <a:pt x="14176" y="924"/>
                </a:lnTo>
                <a:lnTo>
                  <a:pt x="14150" y="922"/>
                </a:lnTo>
                <a:lnTo>
                  <a:pt x="14098" y="925"/>
                </a:lnTo>
                <a:lnTo>
                  <a:pt x="14047" y="932"/>
                </a:lnTo>
                <a:lnTo>
                  <a:pt x="13997" y="945"/>
                </a:lnTo>
                <a:lnTo>
                  <a:pt x="13950" y="962"/>
                </a:lnTo>
                <a:lnTo>
                  <a:pt x="13920" y="975"/>
                </a:lnTo>
                <a:lnTo>
                  <a:pt x="13920" y="176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67034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fade/>
      </p:transition>
    </mc:Choice>
    <mc:Fallback xmlns="">
      <p:transition>
        <p:fade/>
      </p:transition>
    </mc:Fallback>
  </mc:AlternateContent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Screensho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F7AD362F-4105-6DE1-B489-1373B7444E07}"/>
              </a:ext>
            </a:extLst>
          </p:cNvPr>
          <p:cNvSpPr/>
          <p:nvPr userDrawn="1"/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Content Placeholder 3"/>
          <p:cNvSpPr>
            <a:spLocks noGrp="1"/>
          </p:cNvSpPr>
          <p:nvPr>
            <p:ph sz="half" idx="2"/>
          </p:nvPr>
        </p:nvSpPr>
        <p:spPr>
          <a:xfrm>
            <a:off x="333747" y="1412875"/>
            <a:ext cx="5330205" cy="460851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4F462F2-3A3D-8AD1-DE88-A272406332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3747" y="260351"/>
            <a:ext cx="5330205" cy="108041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213E275-2693-F25E-B829-EBC43C67D0DA}"/>
              </a:ext>
            </a:extLst>
          </p:cNvPr>
          <p:cNvSpPr>
            <a:spLocks noGrp="1"/>
          </p:cNvSpPr>
          <p:nvPr>
            <p:ph type="dt" sz="half" idx="18"/>
          </p:nvPr>
        </p:nvSpPr>
        <p:spPr/>
        <p:txBody>
          <a:bodyPr/>
          <a:lstStyle/>
          <a:p>
            <a:fld id="{7B2F0748-E2DF-49E4-A67F-59A107D3AF0F}" type="datetime3">
              <a:rPr lang="en-US" smtClean="0"/>
              <a:t>24 June 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40E204-F27B-7861-A164-BBA28E90570C}"/>
              </a:ext>
            </a:extLst>
          </p:cNvPr>
          <p:cNvSpPr>
            <a:spLocks noGrp="1"/>
          </p:cNvSpPr>
          <p:nvPr>
            <p:ph type="ftr" sz="quarter" idx="19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46AA6B5-0D7D-8487-60DF-76ED4C21C8A9}"/>
              </a:ext>
            </a:extLst>
          </p:cNvPr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fld id="{A683D178-98AA-4574-9EAA-8EB007C5517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Picture Placeholder 24">
            <a:extLst>
              <a:ext uri="{FF2B5EF4-FFF2-40B4-BE49-F238E27FC236}">
                <a16:creationId xmlns:a16="http://schemas.microsoft.com/office/drawing/2014/main" id="{BC308226-EFEF-F2F6-2CEB-AF0AFDEB346A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744470" y="1681757"/>
            <a:ext cx="4854624" cy="3528393"/>
          </a:xfrm>
          <a:solidFill>
            <a:schemeClr val="bg2"/>
          </a:solidFill>
        </p:spPr>
        <p:txBody>
          <a:bodyPr/>
          <a:lstStyle>
            <a:lvl1pPr marL="0" indent="0">
              <a:spcBef>
                <a:spcPts val="0"/>
              </a:spcBef>
              <a:buFontTx/>
              <a:buNone/>
              <a:defRPr sz="1000"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Click icon to add picture</a:t>
            </a:r>
            <a:br>
              <a:rPr lang="en-GB" dirty="0"/>
            </a:br>
            <a:r>
              <a:rPr lang="en-GB" dirty="0"/>
              <a:t>(</a:t>
            </a:r>
            <a:r>
              <a:rPr lang="en-US" dirty="0"/>
              <a:t>Download more pictures from brand.qt.io</a:t>
            </a:r>
            <a:r>
              <a:rPr lang="en-GB" dirty="0"/>
              <a:t>)</a:t>
            </a:r>
          </a:p>
        </p:txBody>
      </p:sp>
      <p:sp>
        <p:nvSpPr>
          <p:cNvPr id="8" name="Freeform 5">
            <a:extLst>
              <a:ext uri="{FF2B5EF4-FFF2-40B4-BE49-F238E27FC236}">
                <a16:creationId xmlns:a16="http://schemas.microsoft.com/office/drawing/2014/main" id="{FB1773F2-0BA8-DD14-BD40-37613907123D}"/>
              </a:ext>
            </a:extLst>
          </p:cNvPr>
          <p:cNvSpPr>
            <a:spLocks/>
          </p:cNvSpPr>
          <p:nvPr userDrawn="1"/>
        </p:nvSpPr>
        <p:spPr bwMode="auto">
          <a:xfrm>
            <a:off x="6485757" y="1416132"/>
            <a:ext cx="2088232" cy="2085274"/>
          </a:xfrm>
          <a:custGeom>
            <a:avLst/>
            <a:gdLst>
              <a:gd name="T0" fmla="*/ 177 w 1412"/>
              <a:gd name="T1" fmla="*/ 176 h 1410"/>
              <a:gd name="T2" fmla="*/ 794 w 1412"/>
              <a:gd name="T3" fmla="*/ 176 h 1410"/>
              <a:gd name="T4" fmla="*/ 1412 w 1412"/>
              <a:gd name="T5" fmla="*/ 176 h 1410"/>
              <a:gd name="T6" fmla="*/ 1236 w 1412"/>
              <a:gd name="T7" fmla="*/ 0 h 1410"/>
              <a:gd name="T8" fmla="*/ 772 w 1412"/>
              <a:gd name="T9" fmla="*/ 0 h 1410"/>
              <a:gd name="T10" fmla="*/ 309 w 1412"/>
              <a:gd name="T11" fmla="*/ 0 h 1410"/>
              <a:gd name="T12" fmla="*/ 0 w 1412"/>
              <a:gd name="T13" fmla="*/ 308 h 1410"/>
              <a:gd name="T14" fmla="*/ 0 w 1412"/>
              <a:gd name="T15" fmla="*/ 771 h 1410"/>
              <a:gd name="T16" fmla="*/ 0 w 1412"/>
              <a:gd name="T17" fmla="*/ 1234 h 1410"/>
              <a:gd name="T18" fmla="*/ 177 w 1412"/>
              <a:gd name="T19" fmla="*/ 1410 h 1410"/>
              <a:gd name="T20" fmla="*/ 177 w 1412"/>
              <a:gd name="T21" fmla="*/ 793 h 1410"/>
              <a:gd name="T22" fmla="*/ 177 w 1412"/>
              <a:gd name="T23" fmla="*/ 176 h 14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412" h="1410">
                <a:moveTo>
                  <a:pt x="177" y="176"/>
                </a:moveTo>
                <a:lnTo>
                  <a:pt x="794" y="176"/>
                </a:lnTo>
                <a:lnTo>
                  <a:pt x="1412" y="176"/>
                </a:lnTo>
                <a:lnTo>
                  <a:pt x="1236" y="0"/>
                </a:lnTo>
                <a:lnTo>
                  <a:pt x="772" y="0"/>
                </a:lnTo>
                <a:lnTo>
                  <a:pt x="309" y="0"/>
                </a:lnTo>
                <a:lnTo>
                  <a:pt x="0" y="308"/>
                </a:lnTo>
                <a:lnTo>
                  <a:pt x="0" y="771"/>
                </a:lnTo>
                <a:lnTo>
                  <a:pt x="0" y="1234"/>
                </a:lnTo>
                <a:lnTo>
                  <a:pt x="177" y="1410"/>
                </a:lnTo>
                <a:lnTo>
                  <a:pt x="177" y="793"/>
                </a:lnTo>
                <a:lnTo>
                  <a:pt x="177" y="17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9" name="Freeform 5">
            <a:extLst>
              <a:ext uri="{FF2B5EF4-FFF2-40B4-BE49-F238E27FC236}">
                <a16:creationId xmlns:a16="http://schemas.microsoft.com/office/drawing/2014/main" id="{E24572C2-BC1C-6B64-0E80-E9D6E4DB1678}"/>
              </a:ext>
            </a:extLst>
          </p:cNvPr>
          <p:cNvSpPr>
            <a:spLocks/>
          </p:cNvSpPr>
          <p:nvPr userDrawn="1"/>
        </p:nvSpPr>
        <p:spPr bwMode="auto">
          <a:xfrm flipH="1" flipV="1">
            <a:off x="9768806" y="3390280"/>
            <a:ext cx="2088232" cy="2085274"/>
          </a:xfrm>
          <a:custGeom>
            <a:avLst/>
            <a:gdLst>
              <a:gd name="T0" fmla="*/ 177 w 1412"/>
              <a:gd name="T1" fmla="*/ 176 h 1410"/>
              <a:gd name="T2" fmla="*/ 794 w 1412"/>
              <a:gd name="T3" fmla="*/ 176 h 1410"/>
              <a:gd name="T4" fmla="*/ 1412 w 1412"/>
              <a:gd name="T5" fmla="*/ 176 h 1410"/>
              <a:gd name="T6" fmla="*/ 1236 w 1412"/>
              <a:gd name="T7" fmla="*/ 0 h 1410"/>
              <a:gd name="T8" fmla="*/ 772 w 1412"/>
              <a:gd name="T9" fmla="*/ 0 h 1410"/>
              <a:gd name="T10" fmla="*/ 309 w 1412"/>
              <a:gd name="T11" fmla="*/ 0 h 1410"/>
              <a:gd name="T12" fmla="*/ 0 w 1412"/>
              <a:gd name="T13" fmla="*/ 308 h 1410"/>
              <a:gd name="T14" fmla="*/ 0 w 1412"/>
              <a:gd name="T15" fmla="*/ 771 h 1410"/>
              <a:gd name="T16" fmla="*/ 0 w 1412"/>
              <a:gd name="T17" fmla="*/ 1234 h 1410"/>
              <a:gd name="T18" fmla="*/ 177 w 1412"/>
              <a:gd name="T19" fmla="*/ 1410 h 1410"/>
              <a:gd name="T20" fmla="*/ 177 w 1412"/>
              <a:gd name="T21" fmla="*/ 793 h 1410"/>
              <a:gd name="T22" fmla="*/ 177 w 1412"/>
              <a:gd name="T23" fmla="*/ 176 h 14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412" h="1410">
                <a:moveTo>
                  <a:pt x="177" y="176"/>
                </a:moveTo>
                <a:lnTo>
                  <a:pt x="794" y="176"/>
                </a:lnTo>
                <a:lnTo>
                  <a:pt x="1412" y="176"/>
                </a:lnTo>
                <a:lnTo>
                  <a:pt x="1236" y="0"/>
                </a:lnTo>
                <a:lnTo>
                  <a:pt x="772" y="0"/>
                </a:lnTo>
                <a:lnTo>
                  <a:pt x="309" y="0"/>
                </a:lnTo>
                <a:lnTo>
                  <a:pt x="0" y="308"/>
                </a:lnTo>
                <a:lnTo>
                  <a:pt x="0" y="771"/>
                </a:lnTo>
                <a:lnTo>
                  <a:pt x="0" y="1234"/>
                </a:lnTo>
                <a:lnTo>
                  <a:pt x="177" y="1410"/>
                </a:lnTo>
                <a:lnTo>
                  <a:pt x="177" y="793"/>
                </a:lnTo>
                <a:lnTo>
                  <a:pt x="177" y="17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174029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fade/>
      </p:transition>
    </mc:Choice>
    <mc:Fallback xmlns="">
      <p:transition>
        <p:fade/>
      </p:transition>
    </mc:Fallback>
  </mc:AlternateContent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edia Placeholder 2"/>
          <p:cNvSpPr>
            <a:spLocks noGrp="1"/>
          </p:cNvSpPr>
          <p:nvPr>
            <p:ph type="media" sz="quarter" idx="13"/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>
            <a:lvl1pPr marL="0" indent="0" algn="l">
              <a:buFontTx/>
              <a:buNone/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GB" dirty="0"/>
              <a:t>Click icon to add media</a:t>
            </a:r>
          </a:p>
        </p:txBody>
      </p:sp>
    </p:spTree>
    <p:extLst>
      <p:ext uri="{BB962C8B-B14F-4D97-AF65-F5344CB8AC3E}">
        <p14:creationId xmlns:p14="http://schemas.microsoft.com/office/powerpoint/2010/main" val="4272203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fade/>
      </p:transition>
    </mc:Choice>
    <mc:Fallback xmlns="">
      <p:transition>
        <p:fade/>
      </p:transition>
    </mc:Fallback>
  </mc:AlternateContent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/ Contac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334964" y="1412875"/>
            <a:ext cx="5184972" cy="2879726"/>
          </a:xfrm>
        </p:spPr>
        <p:txBody>
          <a:bodyPr anchor="b" anchorCtr="0">
            <a:noAutofit/>
          </a:bodyPr>
          <a:lstStyle>
            <a:lvl1pPr algn="l">
              <a:defRPr sz="54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Add Thank you text.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334964" y="4581128"/>
            <a:ext cx="5184972" cy="1440260"/>
          </a:xfrm>
        </p:spPr>
        <p:txBody>
          <a:bodyPr anchor="b" anchorCtr="0"/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Insert your contact details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noFill/>
              </a:defRPr>
            </a:lvl1pPr>
          </a:lstStyle>
          <a:p>
            <a:fld id="{4A7A8E38-6486-4BF0-BFA7-D292DF040D2E}" type="datetime3">
              <a:rPr lang="en-US" smtClean="0"/>
              <a:t>24 June 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456039" y="6381328"/>
            <a:ext cx="3096345" cy="216323"/>
          </a:xfrm>
        </p:spPr>
        <p:txBody>
          <a:bodyPr/>
          <a:lstStyle>
            <a:lvl1pPr>
              <a:defRPr>
                <a:noFill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noFill/>
              </a:defRPr>
            </a:lvl1pPr>
          </a:lstStyle>
          <a:p>
            <a:fld id="{A683D178-98AA-4574-9EAA-8EB007C5517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9BCA415-26ED-BC2C-3357-B40788C35D3B}"/>
              </a:ext>
            </a:extLst>
          </p:cNvPr>
          <p:cNvSpPr/>
          <p:nvPr userDrawn="1"/>
        </p:nvSpPr>
        <p:spPr>
          <a:xfrm>
            <a:off x="6357599" y="260650"/>
            <a:ext cx="5572800" cy="6339600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Freeform 5">
            <a:extLst>
              <a:ext uri="{FF2B5EF4-FFF2-40B4-BE49-F238E27FC236}">
                <a16:creationId xmlns:a16="http://schemas.microsoft.com/office/drawing/2014/main" id="{16CF9655-E799-0ECC-FDFB-272037DA2D3C}"/>
              </a:ext>
            </a:extLst>
          </p:cNvPr>
          <p:cNvSpPr>
            <a:spLocks/>
          </p:cNvSpPr>
          <p:nvPr userDrawn="1"/>
        </p:nvSpPr>
        <p:spPr bwMode="auto">
          <a:xfrm>
            <a:off x="6096000" y="0"/>
            <a:ext cx="2088232" cy="2085274"/>
          </a:xfrm>
          <a:custGeom>
            <a:avLst/>
            <a:gdLst>
              <a:gd name="T0" fmla="*/ 177 w 1412"/>
              <a:gd name="T1" fmla="*/ 176 h 1410"/>
              <a:gd name="T2" fmla="*/ 794 w 1412"/>
              <a:gd name="T3" fmla="*/ 176 h 1410"/>
              <a:gd name="T4" fmla="*/ 1412 w 1412"/>
              <a:gd name="T5" fmla="*/ 176 h 1410"/>
              <a:gd name="T6" fmla="*/ 1236 w 1412"/>
              <a:gd name="T7" fmla="*/ 0 h 1410"/>
              <a:gd name="T8" fmla="*/ 772 w 1412"/>
              <a:gd name="T9" fmla="*/ 0 h 1410"/>
              <a:gd name="T10" fmla="*/ 309 w 1412"/>
              <a:gd name="T11" fmla="*/ 0 h 1410"/>
              <a:gd name="T12" fmla="*/ 0 w 1412"/>
              <a:gd name="T13" fmla="*/ 308 h 1410"/>
              <a:gd name="T14" fmla="*/ 0 w 1412"/>
              <a:gd name="T15" fmla="*/ 771 h 1410"/>
              <a:gd name="T16" fmla="*/ 0 w 1412"/>
              <a:gd name="T17" fmla="*/ 1234 h 1410"/>
              <a:gd name="T18" fmla="*/ 177 w 1412"/>
              <a:gd name="T19" fmla="*/ 1410 h 1410"/>
              <a:gd name="T20" fmla="*/ 177 w 1412"/>
              <a:gd name="T21" fmla="*/ 793 h 1410"/>
              <a:gd name="T22" fmla="*/ 177 w 1412"/>
              <a:gd name="T23" fmla="*/ 176 h 14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412" h="1410">
                <a:moveTo>
                  <a:pt x="177" y="176"/>
                </a:moveTo>
                <a:lnTo>
                  <a:pt x="794" y="176"/>
                </a:lnTo>
                <a:lnTo>
                  <a:pt x="1412" y="176"/>
                </a:lnTo>
                <a:lnTo>
                  <a:pt x="1236" y="0"/>
                </a:lnTo>
                <a:lnTo>
                  <a:pt x="772" y="0"/>
                </a:lnTo>
                <a:lnTo>
                  <a:pt x="309" y="0"/>
                </a:lnTo>
                <a:lnTo>
                  <a:pt x="0" y="308"/>
                </a:lnTo>
                <a:lnTo>
                  <a:pt x="0" y="771"/>
                </a:lnTo>
                <a:lnTo>
                  <a:pt x="0" y="1234"/>
                </a:lnTo>
                <a:lnTo>
                  <a:pt x="177" y="1410"/>
                </a:lnTo>
                <a:lnTo>
                  <a:pt x="177" y="793"/>
                </a:lnTo>
                <a:lnTo>
                  <a:pt x="177" y="176"/>
                </a:lnTo>
                <a:close/>
              </a:path>
            </a:pathLst>
          </a:custGeom>
          <a:solidFill>
            <a:srgbClr val="2CDE8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0" name="Freeform 5">
            <a:extLst>
              <a:ext uri="{FF2B5EF4-FFF2-40B4-BE49-F238E27FC236}">
                <a16:creationId xmlns:a16="http://schemas.microsoft.com/office/drawing/2014/main" id="{C4EB1381-6843-18CB-293F-E6F069E04C4D}"/>
              </a:ext>
            </a:extLst>
          </p:cNvPr>
          <p:cNvSpPr>
            <a:spLocks/>
          </p:cNvSpPr>
          <p:nvPr userDrawn="1"/>
        </p:nvSpPr>
        <p:spPr bwMode="auto">
          <a:xfrm flipH="1" flipV="1">
            <a:off x="10103768" y="4771188"/>
            <a:ext cx="2088232" cy="2085274"/>
          </a:xfrm>
          <a:custGeom>
            <a:avLst/>
            <a:gdLst>
              <a:gd name="T0" fmla="*/ 177 w 1412"/>
              <a:gd name="T1" fmla="*/ 176 h 1410"/>
              <a:gd name="T2" fmla="*/ 794 w 1412"/>
              <a:gd name="T3" fmla="*/ 176 h 1410"/>
              <a:gd name="T4" fmla="*/ 1412 w 1412"/>
              <a:gd name="T5" fmla="*/ 176 h 1410"/>
              <a:gd name="T6" fmla="*/ 1236 w 1412"/>
              <a:gd name="T7" fmla="*/ 0 h 1410"/>
              <a:gd name="T8" fmla="*/ 772 w 1412"/>
              <a:gd name="T9" fmla="*/ 0 h 1410"/>
              <a:gd name="T10" fmla="*/ 309 w 1412"/>
              <a:gd name="T11" fmla="*/ 0 h 1410"/>
              <a:gd name="T12" fmla="*/ 0 w 1412"/>
              <a:gd name="T13" fmla="*/ 308 h 1410"/>
              <a:gd name="T14" fmla="*/ 0 w 1412"/>
              <a:gd name="T15" fmla="*/ 771 h 1410"/>
              <a:gd name="T16" fmla="*/ 0 w 1412"/>
              <a:gd name="T17" fmla="*/ 1234 h 1410"/>
              <a:gd name="T18" fmla="*/ 177 w 1412"/>
              <a:gd name="T19" fmla="*/ 1410 h 1410"/>
              <a:gd name="T20" fmla="*/ 177 w 1412"/>
              <a:gd name="T21" fmla="*/ 793 h 1410"/>
              <a:gd name="T22" fmla="*/ 177 w 1412"/>
              <a:gd name="T23" fmla="*/ 176 h 14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412" h="1410">
                <a:moveTo>
                  <a:pt x="177" y="176"/>
                </a:moveTo>
                <a:lnTo>
                  <a:pt x="794" y="176"/>
                </a:lnTo>
                <a:lnTo>
                  <a:pt x="1412" y="176"/>
                </a:lnTo>
                <a:lnTo>
                  <a:pt x="1236" y="0"/>
                </a:lnTo>
                <a:lnTo>
                  <a:pt x="772" y="0"/>
                </a:lnTo>
                <a:lnTo>
                  <a:pt x="309" y="0"/>
                </a:lnTo>
                <a:lnTo>
                  <a:pt x="0" y="308"/>
                </a:lnTo>
                <a:lnTo>
                  <a:pt x="0" y="771"/>
                </a:lnTo>
                <a:lnTo>
                  <a:pt x="0" y="1234"/>
                </a:lnTo>
                <a:lnTo>
                  <a:pt x="177" y="1410"/>
                </a:lnTo>
                <a:lnTo>
                  <a:pt x="177" y="793"/>
                </a:lnTo>
                <a:lnTo>
                  <a:pt x="177" y="176"/>
                </a:lnTo>
                <a:close/>
              </a:path>
            </a:pathLst>
          </a:custGeom>
          <a:solidFill>
            <a:srgbClr val="2CDE8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661450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fade/>
      </p:transition>
    </mc:Choice>
    <mc:Fallback xmlns="">
      <p:transition>
        <p:fade/>
      </p:transition>
    </mc:Fallback>
  </mc:AlternateContent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/ Contacts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334964" y="1412875"/>
            <a:ext cx="5184972" cy="2879726"/>
          </a:xfrm>
        </p:spPr>
        <p:txBody>
          <a:bodyPr anchor="b" anchorCtr="0">
            <a:noAutofit/>
          </a:bodyPr>
          <a:lstStyle>
            <a:lvl1pPr algn="l">
              <a:defRPr sz="54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Add Thank you text.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334964" y="4581128"/>
            <a:ext cx="5184972" cy="1440260"/>
          </a:xfrm>
        </p:spPr>
        <p:txBody>
          <a:bodyPr anchor="b" anchorCtr="0"/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Insert your contact details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noFill/>
              </a:defRPr>
            </a:lvl1pPr>
          </a:lstStyle>
          <a:p>
            <a:fld id="{01C4EEC6-74D0-455E-8A94-ED45E7528191}" type="datetime3">
              <a:rPr lang="en-US" smtClean="0"/>
              <a:t>24 June 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456039" y="6381328"/>
            <a:ext cx="3096345" cy="216323"/>
          </a:xfrm>
        </p:spPr>
        <p:txBody>
          <a:bodyPr/>
          <a:lstStyle>
            <a:lvl1pPr>
              <a:defRPr>
                <a:noFill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noFill/>
              </a:defRPr>
            </a:lvl1pPr>
          </a:lstStyle>
          <a:p>
            <a:fld id="{A683D178-98AA-4574-9EAA-8EB007C5517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2D03D642-418B-8200-6A70-A0C6CAEF79DE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356412" y="259631"/>
            <a:ext cx="5572064" cy="6337698"/>
          </a:xfrm>
          <a:solidFill>
            <a:schemeClr val="bg2"/>
          </a:solidFill>
        </p:spPr>
        <p:txBody>
          <a:bodyPr/>
          <a:lstStyle>
            <a:lvl1pPr marL="0" indent="0">
              <a:spcBef>
                <a:spcPts val="0"/>
              </a:spcBef>
              <a:buFontTx/>
              <a:buNone/>
              <a:defRPr sz="1000"/>
            </a:lvl1pPr>
          </a:lstStyle>
          <a:p>
            <a:r>
              <a:rPr lang="en-US" dirty="0"/>
              <a:t>Click icon to add picture</a:t>
            </a:r>
            <a:br>
              <a:rPr lang="en-US" dirty="0"/>
            </a:br>
            <a:r>
              <a:rPr lang="en-US" dirty="0"/>
              <a:t>(Download more pictures from brand.qt.io)</a:t>
            </a:r>
          </a:p>
        </p:txBody>
      </p:sp>
      <p:sp>
        <p:nvSpPr>
          <p:cNvPr id="10" name="Freeform 5">
            <a:extLst>
              <a:ext uri="{FF2B5EF4-FFF2-40B4-BE49-F238E27FC236}">
                <a16:creationId xmlns:a16="http://schemas.microsoft.com/office/drawing/2014/main" id="{6D90F3BF-2821-2497-024A-F7B466C79B24}"/>
              </a:ext>
            </a:extLst>
          </p:cNvPr>
          <p:cNvSpPr>
            <a:spLocks/>
          </p:cNvSpPr>
          <p:nvPr userDrawn="1"/>
        </p:nvSpPr>
        <p:spPr bwMode="auto">
          <a:xfrm>
            <a:off x="6096000" y="0"/>
            <a:ext cx="2088232" cy="2085274"/>
          </a:xfrm>
          <a:custGeom>
            <a:avLst/>
            <a:gdLst>
              <a:gd name="T0" fmla="*/ 177 w 1412"/>
              <a:gd name="T1" fmla="*/ 176 h 1410"/>
              <a:gd name="T2" fmla="*/ 794 w 1412"/>
              <a:gd name="T3" fmla="*/ 176 h 1410"/>
              <a:gd name="T4" fmla="*/ 1412 w 1412"/>
              <a:gd name="T5" fmla="*/ 176 h 1410"/>
              <a:gd name="T6" fmla="*/ 1236 w 1412"/>
              <a:gd name="T7" fmla="*/ 0 h 1410"/>
              <a:gd name="T8" fmla="*/ 772 w 1412"/>
              <a:gd name="T9" fmla="*/ 0 h 1410"/>
              <a:gd name="T10" fmla="*/ 309 w 1412"/>
              <a:gd name="T11" fmla="*/ 0 h 1410"/>
              <a:gd name="T12" fmla="*/ 0 w 1412"/>
              <a:gd name="T13" fmla="*/ 308 h 1410"/>
              <a:gd name="T14" fmla="*/ 0 w 1412"/>
              <a:gd name="T15" fmla="*/ 771 h 1410"/>
              <a:gd name="T16" fmla="*/ 0 w 1412"/>
              <a:gd name="T17" fmla="*/ 1234 h 1410"/>
              <a:gd name="T18" fmla="*/ 177 w 1412"/>
              <a:gd name="T19" fmla="*/ 1410 h 1410"/>
              <a:gd name="T20" fmla="*/ 177 w 1412"/>
              <a:gd name="T21" fmla="*/ 793 h 1410"/>
              <a:gd name="T22" fmla="*/ 177 w 1412"/>
              <a:gd name="T23" fmla="*/ 176 h 14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412" h="1410">
                <a:moveTo>
                  <a:pt x="177" y="176"/>
                </a:moveTo>
                <a:lnTo>
                  <a:pt x="794" y="176"/>
                </a:lnTo>
                <a:lnTo>
                  <a:pt x="1412" y="176"/>
                </a:lnTo>
                <a:lnTo>
                  <a:pt x="1236" y="0"/>
                </a:lnTo>
                <a:lnTo>
                  <a:pt x="772" y="0"/>
                </a:lnTo>
                <a:lnTo>
                  <a:pt x="309" y="0"/>
                </a:lnTo>
                <a:lnTo>
                  <a:pt x="0" y="308"/>
                </a:lnTo>
                <a:lnTo>
                  <a:pt x="0" y="771"/>
                </a:lnTo>
                <a:lnTo>
                  <a:pt x="0" y="1234"/>
                </a:lnTo>
                <a:lnTo>
                  <a:pt x="177" y="1410"/>
                </a:lnTo>
                <a:lnTo>
                  <a:pt x="177" y="793"/>
                </a:lnTo>
                <a:lnTo>
                  <a:pt x="177" y="17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1" name="Freeform 5">
            <a:extLst>
              <a:ext uri="{FF2B5EF4-FFF2-40B4-BE49-F238E27FC236}">
                <a16:creationId xmlns:a16="http://schemas.microsoft.com/office/drawing/2014/main" id="{0F954F6E-B7A2-E9F6-F120-41FA6D25BFBF}"/>
              </a:ext>
            </a:extLst>
          </p:cNvPr>
          <p:cNvSpPr>
            <a:spLocks/>
          </p:cNvSpPr>
          <p:nvPr userDrawn="1"/>
        </p:nvSpPr>
        <p:spPr bwMode="auto">
          <a:xfrm flipH="1" flipV="1">
            <a:off x="10103768" y="4771188"/>
            <a:ext cx="2088232" cy="2085274"/>
          </a:xfrm>
          <a:custGeom>
            <a:avLst/>
            <a:gdLst>
              <a:gd name="T0" fmla="*/ 177 w 1412"/>
              <a:gd name="T1" fmla="*/ 176 h 1410"/>
              <a:gd name="T2" fmla="*/ 794 w 1412"/>
              <a:gd name="T3" fmla="*/ 176 h 1410"/>
              <a:gd name="T4" fmla="*/ 1412 w 1412"/>
              <a:gd name="T5" fmla="*/ 176 h 1410"/>
              <a:gd name="T6" fmla="*/ 1236 w 1412"/>
              <a:gd name="T7" fmla="*/ 0 h 1410"/>
              <a:gd name="T8" fmla="*/ 772 w 1412"/>
              <a:gd name="T9" fmla="*/ 0 h 1410"/>
              <a:gd name="T10" fmla="*/ 309 w 1412"/>
              <a:gd name="T11" fmla="*/ 0 h 1410"/>
              <a:gd name="T12" fmla="*/ 0 w 1412"/>
              <a:gd name="T13" fmla="*/ 308 h 1410"/>
              <a:gd name="T14" fmla="*/ 0 w 1412"/>
              <a:gd name="T15" fmla="*/ 771 h 1410"/>
              <a:gd name="T16" fmla="*/ 0 w 1412"/>
              <a:gd name="T17" fmla="*/ 1234 h 1410"/>
              <a:gd name="T18" fmla="*/ 177 w 1412"/>
              <a:gd name="T19" fmla="*/ 1410 h 1410"/>
              <a:gd name="T20" fmla="*/ 177 w 1412"/>
              <a:gd name="T21" fmla="*/ 793 h 1410"/>
              <a:gd name="T22" fmla="*/ 177 w 1412"/>
              <a:gd name="T23" fmla="*/ 176 h 14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412" h="1410">
                <a:moveTo>
                  <a:pt x="177" y="176"/>
                </a:moveTo>
                <a:lnTo>
                  <a:pt x="794" y="176"/>
                </a:lnTo>
                <a:lnTo>
                  <a:pt x="1412" y="176"/>
                </a:lnTo>
                <a:lnTo>
                  <a:pt x="1236" y="0"/>
                </a:lnTo>
                <a:lnTo>
                  <a:pt x="772" y="0"/>
                </a:lnTo>
                <a:lnTo>
                  <a:pt x="309" y="0"/>
                </a:lnTo>
                <a:lnTo>
                  <a:pt x="0" y="308"/>
                </a:lnTo>
                <a:lnTo>
                  <a:pt x="0" y="771"/>
                </a:lnTo>
                <a:lnTo>
                  <a:pt x="0" y="1234"/>
                </a:lnTo>
                <a:lnTo>
                  <a:pt x="177" y="1410"/>
                </a:lnTo>
                <a:lnTo>
                  <a:pt x="177" y="793"/>
                </a:lnTo>
                <a:lnTo>
                  <a:pt x="177" y="17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74623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fade/>
      </p:transition>
    </mc:Choice>
    <mc:Fallback xmlns="">
      <p:transition>
        <p:fade/>
      </p:transition>
    </mc:Fallback>
  </mc:AlternateContent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>
            <a:extLst>
              <a:ext uri="{FF2B5EF4-FFF2-40B4-BE49-F238E27FC236}">
                <a16:creationId xmlns:a16="http://schemas.microsoft.com/office/drawing/2014/main" id="{0D92145D-4517-D7C2-6D5B-3BE31D3EF1FA}"/>
              </a:ext>
            </a:extLst>
          </p:cNvPr>
          <p:cNvSpPr/>
          <p:nvPr userDrawn="1"/>
        </p:nvSpPr>
        <p:spPr>
          <a:xfrm>
            <a:off x="6096000" y="0"/>
            <a:ext cx="6095999" cy="6858000"/>
          </a:xfrm>
          <a:prstGeom prst="rect">
            <a:avLst/>
          </a:prstGeom>
          <a:blipFill>
            <a:blip r:embed="rId2"/>
            <a:srcRect/>
            <a:stretch>
              <a:fillRect l="-8875" r="-8875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334964" y="1412875"/>
            <a:ext cx="5184774" cy="2879726"/>
          </a:xfrm>
        </p:spPr>
        <p:txBody>
          <a:bodyPr anchor="b" anchorCtr="0">
            <a:noAutofit/>
          </a:bodyPr>
          <a:lstStyle>
            <a:lvl1pPr algn="l">
              <a:defRPr sz="54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add Presentation title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34962" y="4581128"/>
            <a:ext cx="5184776" cy="863997"/>
          </a:xfrm>
        </p:spPr>
        <p:txBody>
          <a:bodyPr/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noFill/>
              </a:defRPr>
            </a:lvl1pPr>
          </a:lstStyle>
          <a:p>
            <a:fld id="{C6405270-88E9-4473-9C54-2AF897856FC7}" type="datetime3">
              <a:rPr lang="en-US" smtClean="0"/>
              <a:t>24 June 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noFill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noFill/>
              </a:defRPr>
            </a:lvl1pPr>
          </a:lstStyle>
          <a:p>
            <a:fld id="{A683D178-98AA-4574-9EAA-8EB007C5517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 hasCustomPrompt="1"/>
          </p:nvPr>
        </p:nvSpPr>
        <p:spPr>
          <a:xfrm>
            <a:off x="334962" y="5589240"/>
            <a:ext cx="5184776" cy="432148"/>
          </a:xfrm>
        </p:spPr>
        <p:txBody>
          <a:bodyPr anchor="b" anchorCtr="0"/>
          <a:lstStyle>
            <a:lvl1pPr marL="0" indent="0" algn="l">
              <a:buFontTx/>
              <a:buNone/>
              <a:defRPr sz="14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Insert date</a:t>
            </a:r>
            <a:endParaRPr lang="en-GB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69D3A0A-BB89-4136-D7F3-254EF48E0A42}"/>
              </a:ext>
            </a:extLst>
          </p:cNvPr>
          <p:cNvSpPr/>
          <p:nvPr userDrawn="1"/>
        </p:nvSpPr>
        <p:spPr>
          <a:xfrm>
            <a:off x="4943475" y="0"/>
            <a:ext cx="576263" cy="1412875"/>
          </a:xfrm>
          <a:prstGeom prst="rect">
            <a:avLst/>
          </a:prstGeom>
          <a:solidFill>
            <a:schemeClr val="accent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D9C6378-6029-EEF0-5BA6-8905360AAF6D}"/>
              </a:ext>
            </a:extLst>
          </p:cNvPr>
          <p:cNvSpPr/>
          <p:nvPr userDrawn="1"/>
        </p:nvSpPr>
        <p:spPr>
          <a:xfrm>
            <a:off x="4943475" y="6021389"/>
            <a:ext cx="1728788" cy="836612"/>
          </a:xfrm>
          <a:prstGeom prst="rect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C9461DF-1BFF-D0F6-1C12-C96EEADFB2C3}"/>
              </a:ext>
            </a:extLst>
          </p:cNvPr>
          <p:cNvSpPr/>
          <p:nvPr userDrawn="1"/>
        </p:nvSpPr>
        <p:spPr>
          <a:xfrm>
            <a:off x="5519738" y="1412874"/>
            <a:ext cx="1728787" cy="1728789"/>
          </a:xfrm>
          <a:prstGeom prst="rect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598F4E85-C729-7571-4377-CE7BB4AB18DF}"/>
              </a:ext>
            </a:extLst>
          </p:cNvPr>
          <p:cNvSpPr/>
          <p:nvPr userDrawn="1"/>
        </p:nvSpPr>
        <p:spPr>
          <a:xfrm>
            <a:off x="7248524" y="3141663"/>
            <a:ext cx="1152525" cy="2879726"/>
          </a:xfrm>
          <a:prstGeom prst="rect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1927AFDC-C662-CD15-2DC3-FC0C886759F0}"/>
              </a:ext>
            </a:extLst>
          </p:cNvPr>
          <p:cNvSpPr/>
          <p:nvPr userDrawn="1"/>
        </p:nvSpPr>
        <p:spPr>
          <a:xfrm>
            <a:off x="8401049" y="6021388"/>
            <a:ext cx="574675" cy="836612"/>
          </a:xfrm>
          <a:prstGeom prst="rect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FCAFD624-9556-7471-CBCC-5CF2D9F0250C}"/>
              </a:ext>
            </a:extLst>
          </p:cNvPr>
          <p:cNvSpPr/>
          <p:nvPr userDrawn="1"/>
        </p:nvSpPr>
        <p:spPr>
          <a:xfrm>
            <a:off x="10128250" y="6021388"/>
            <a:ext cx="1152525" cy="848969"/>
          </a:xfrm>
          <a:prstGeom prst="rect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DFBD4B33-5ADB-251E-2FAD-3763988F907B}"/>
              </a:ext>
            </a:extLst>
          </p:cNvPr>
          <p:cNvSpPr/>
          <p:nvPr userDrawn="1"/>
        </p:nvSpPr>
        <p:spPr>
          <a:xfrm>
            <a:off x="8394446" y="1412875"/>
            <a:ext cx="581279" cy="1152525"/>
          </a:xfrm>
          <a:prstGeom prst="rect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41756A55-AC5E-CC48-A729-DE855D828878}"/>
              </a:ext>
            </a:extLst>
          </p:cNvPr>
          <p:cNvSpPr/>
          <p:nvPr userDrawn="1"/>
        </p:nvSpPr>
        <p:spPr>
          <a:xfrm>
            <a:off x="9551988" y="1412875"/>
            <a:ext cx="576262" cy="1152525"/>
          </a:xfrm>
          <a:prstGeom prst="rect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AD1B91FA-2761-0489-E300-0DCE3B70ED8A}"/>
              </a:ext>
            </a:extLst>
          </p:cNvPr>
          <p:cNvSpPr/>
          <p:nvPr userDrawn="1"/>
        </p:nvSpPr>
        <p:spPr>
          <a:xfrm>
            <a:off x="11280775" y="1412874"/>
            <a:ext cx="911225" cy="1728789"/>
          </a:xfrm>
          <a:prstGeom prst="rect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5CE1668B-7ECA-9EBB-3311-FE626E25810C}"/>
              </a:ext>
            </a:extLst>
          </p:cNvPr>
          <p:cNvSpPr/>
          <p:nvPr userDrawn="1"/>
        </p:nvSpPr>
        <p:spPr>
          <a:xfrm>
            <a:off x="8975724" y="-1"/>
            <a:ext cx="576263" cy="1412875"/>
          </a:xfrm>
          <a:prstGeom prst="rect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57E80CFD-9869-9B77-33C3-80678371E328}"/>
              </a:ext>
            </a:extLst>
          </p:cNvPr>
          <p:cNvSpPr/>
          <p:nvPr userDrawn="1"/>
        </p:nvSpPr>
        <p:spPr>
          <a:xfrm>
            <a:off x="10128250" y="-1"/>
            <a:ext cx="1152526" cy="1412875"/>
          </a:xfrm>
          <a:prstGeom prst="rect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879351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fade/>
      </p:transition>
    </mc:Choice>
    <mc:Fallback xmlns="">
      <p:transition>
        <p:fade/>
      </p:transition>
    </mc:Fallback>
  </mc:AlternateContent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334964" y="1412875"/>
            <a:ext cx="5184774" cy="2879726"/>
          </a:xfrm>
        </p:spPr>
        <p:txBody>
          <a:bodyPr anchor="b" anchorCtr="0">
            <a:noAutofit/>
          </a:bodyPr>
          <a:lstStyle>
            <a:lvl1pPr algn="l">
              <a:defRPr sz="54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add Presentation title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34962" y="4581128"/>
            <a:ext cx="5184776" cy="863997"/>
          </a:xfrm>
        </p:spPr>
        <p:txBody>
          <a:bodyPr/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noFill/>
              </a:defRPr>
            </a:lvl1pPr>
          </a:lstStyle>
          <a:p>
            <a:fld id="{D0671E13-9BE2-4E7E-92A9-CA5102E3D7A5}" type="datetime3">
              <a:rPr lang="en-US" smtClean="0"/>
              <a:t>24 June 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noFill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noFill/>
              </a:defRPr>
            </a:lvl1pPr>
          </a:lstStyle>
          <a:p>
            <a:fld id="{A683D178-98AA-4574-9EAA-8EB007C5517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 hasCustomPrompt="1"/>
          </p:nvPr>
        </p:nvSpPr>
        <p:spPr>
          <a:xfrm>
            <a:off x="334962" y="5589240"/>
            <a:ext cx="5184776" cy="432148"/>
          </a:xfrm>
        </p:spPr>
        <p:txBody>
          <a:bodyPr anchor="b" anchorCtr="0"/>
          <a:lstStyle>
            <a:lvl1pPr marL="0" indent="0" algn="l">
              <a:buFontTx/>
              <a:buNone/>
              <a:defRPr sz="14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Insert date</a:t>
            </a:r>
            <a:endParaRPr lang="en-GB" dirty="0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64E3726F-D892-E4C3-ACEB-CE20BE598C00}"/>
              </a:ext>
            </a:extLst>
          </p:cNvPr>
          <p:cNvSpPr/>
          <p:nvPr userDrawn="1"/>
        </p:nvSpPr>
        <p:spPr>
          <a:xfrm>
            <a:off x="10704512" y="0"/>
            <a:ext cx="1152525" cy="2565399"/>
          </a:xfrm>
          <a:prstGeom prst="rect">
            <a:avLst/>
          </a:prstGeom>
          <a:solidFill>
            <a:srgbClr val="CDB0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A41A5806-EB31-73E9-D7AA-1C3F92DB9CC9}"/>
              </a:ext>
            </a:extLst>
          </p:cNvPr>
          <p:cNvSpPr/>
          <p:nvPr userDrawn="1"/>
        </p:nvSpPr>
        <p:spPr>
          <a:xfrm>
            <a:off x="11857037" y="2565400"/>
            <a:ext cx="334963" cy="2303463"/>
          </a:xfrm>
          <a:prstGeom prst="rect">
            <a:avLst/>
          </a:prstGeom>
          <a:solidFill>
            <a:srgbClr val="CDB0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231B4999-2377-BEA3-8010-0BF514177A85}"/>
              </a:ext>
            </a:extLst>
          </p:cNvPr>
          <p:cNvSpPr/>
          <p:nvPr userDrawn="1"/>
        </p:nvSpPr>
        <p:spPr>
          <a:xfrm>
            <a:off x="6094413" y="4868863"/>
            <a:ext cx="1154112" cy="1989138"/>
          </a:xfrm>
          <a:prstGeom prst="rect">
            <a:avLst/>
          </a:prstGeom>
          <a:solidFill>
            <a:srgbClr val="CDB0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54A8EEB1-0BF2-5BC4-7B26-D9150F0702ED}"/>
              </a:ext>
            </a:extLst>
          </p:cNvPr>
          <p:cNvSpPr/>
          <p:nvPr userDrawn="1"/>
        </p:nvSpPr>
        <p:spPr>
          <a:xfrm>
            <a:off x="8401050" y="4868863"/>
            <a:ext cx="1150938" cy="1989138"/>
          </a:xfrm>
          <a:prstGeom prst="rect">
            <a:avLst/>
          </a:prstGeom>
          <a:solidFill>
            <a:srgbClr val="CDB0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FA8B8AD8-4D78-BF39-5364-65DAAE88E29E}"/>
              </a:ext>
            </a:extLst>
          </p:cNvPr>
          <p:cNvSpPr/>
          <p:nvPr userDrawn="1"/>
        </p:nvSpPr>
        <p:spPr>
          <a:xfrm>
            <a:off x="7247732" y="2565399"/>
            <a:ext cx="1154112" cy="2303463"/>
          </a:xfrm>
          <a:prstGeom prst="rect">
            <a:avLst/>
          </a:prstGeom>
          <a:solidFill>
            <a:srgbClr val="CDB0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47133740-05EE-8DC9-150F-BA1209604390}"/>
              </a:ext>
            </a:extLst>
          </p:cNvPr>
          <p:cNvSpPr/>
          <p:nvPr userDrawn="1"/>
        </p:nvSpPr>
        <p:spPr>
          <a:xfrm>
            <a:off x="9550401" y="2565399"/>
            <a:ext cx="1154112" cy="2303463"/>
          </a:xfrm>
          <a:prstGeom prst="rect">
            <a:avLst/>
          </a:prstGeom>
          <a:solidFill>
            <a:srgbClr val="CDB0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Picture Placeholder 12">
            <a:extLst>
              <a:ext uri="{FF2B5EF4-FFF2-40B4-BE49-F238E27FC236}">
                <a16:creationId xmlns:a16="http://schemas.microsoft.com/office/drawing/2014/main" id="{39B77373-EB07-BA72-798F-2D9A9CF56013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672263" y="836613"/>
            <a:ext cx="5184775" cy="5184775"/>
          </a:xfrm>
          <a:solidFill>
            <a:schemeClr val="bg2"/>
          </a:solidFill>
        </p:spPr>
        <p:txBody>
          <a:bodyPr/>
          <a:lstStyle>
            <a:lvl1pPr marL="0" indent="0">
              <a:buFontTx/>
              <a:buNone/>
              <a:defRPr sz="1200"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Click icon to add picture</a:t>
            </a:r>
            <a:br>
              <a:rPr lang="en-GB" dirty="0"/>
            </a:br>
            <a:r>
              <a:rPr lang="en-GB" dirty="0"/>
              <a:t>(</a:t>
            </a:r>
            <a:r>
              <a:rPr lang="en-US" dirty="0"/>
              <a:t>Download more pictures from brand.qt.io</a:t>
            </a:r>
            <a:r>
              <a:rPr lang="en-GB" dirty="0"/>
              <a:t>)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821787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fade/>
      </p:transition>
    </mc:Choice>
    <mc:Fallback xmlns="">
      <p:transition>
        <p:fade/>
      </p:transition>
    </mc:Fallback>
  </mc:AlternateContent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4964" y="1412875"/>
            <a:ext cx="11522074" cy="4608514"/>
          </a:xfrm>
        </p:spPr>
        <p:txBody>
          <a:bodyPr/>
          <a:lstStyle>
            <a:lvl1pPr>
              <a:defRPr sz="2000"/>
            </a:lvl1pPr>
            <a:lvl2pPr>
              <a:defRPr sz="16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D0487-EE1B-4327-99D2-322E939365BF}" type="datetime3">
              <a:rPr lang="en-US" smtClean="0"/>
              <a:t>24 June 2025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3D178-98AA-4574-9EAA-8EB007C5517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334964" y="260351"/>
            <a:ext cx="11522074" cy="1080418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11" name="Text Placeholder 2"/>
          <p:cNvSpPr>
            <a:spLocks noGrp="1"/>
          </p:cNvSpPr>
          <p:nvPr>
            <p:ph type="body" idx="13" hasCustomPrompt="1"/>
          </p:nvPr>
        </p:nvSpPr>
        <p:spPr>
          <a:xfrm>
            <a:off x="334963" y="836613"/>
            <a:ext cx="11522075" cy="504155"/>
          </a:xfrm>
        </p:spPr>
        <p:txBody>
          <a:bodyPr anchor="t" anchorCtr="0">
            <a:noAutofit/>
          </a:bodyPr>
          <a:lstStyle>
            <a:lvl1pPr marL="0" indent="0">
              <a:spcBef>
                <a:spcPts val="0"/>
              </a:spcBef>
              <a:buNone/>
              <a:defRPr sz="1800" b="0" cap="none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add subtitle</a:t>
            </a:r>
          </a:p>
        </p:txBody>
      </p:sp>
    </p:spTree>
    <p:extLst>
      <p:ext uri="{BB962C8B-B14F-4D97-AF65-F5344CB8AC3E}">
        <p14:creationId xmlns:p14="http://schemas.microsoft.com/office/powerpoint/2010/main" val="36607738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fade/>
      </p:transition>
    </mc:Choice>
    <mc:Fallback xmlns="">
      <p:transition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CB5000-C0EC-43A1-8A70-EF95006F812F}" type="datetime3">
              <a:rPr lang="en-US" smtClean="0"/>
              <a:t>24 June 2025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3D178-98AA-4574-9EAA-8EB007C5517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334964" y="836613"/>
            <a:ext cx="4608511" cy="4608512"/>
          </a:xfrm>
          <a:prstGeom prst="roundRect">
            <a:avLst>
              <a:gd name="adj" fmla="val 4147"/>
            </a:avLst>
          </a:prstGeom>
          <a:solidFill>
            <a:schemeClr val="accent1"/>
          </a:solidFill>
        </p:spPr>
        <p:txBody>
          <a:bodyPr lIns="216000" tIns="2160000" rIns="216000" bIns="216000"/>
          <a:lstStyle>
            <a:lvl1pPr>
              <a:defRPr>
                <a:solidFill>
                  <a:schemeClr val="accent2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2" name="Text Placeholder 2">
            <a:extLst>
              <a:ext uri="{FF2B5EF4-FFF2-40B4-BE49-F238E27FC236}">
                <a16:creationId xmlns:a16="http://schemas.microsoft.com/office/drawing/2014/main" id="{A7A24B7C-D9E4-E54F-8EFB-47F472CE7D5A}"/>
              </a:ext>
            </a:extLst>
          </p:cNvPr>
          <p:cNvSpPr>
            <a:spLocks noGrp="1"/>
          </p:cNvSpPr>
          <p:nvPr>
            <p:ph type="body" idx="24" hasCustomPrompt="1"/>
          </p:nvPr>
        </p:nvSpPr>
        <p:spPr>
          <a:xfrm>
            <a:off x="5519738" y="836613"/>
            <a:ext cx="6337300" cy="504155"/>
          </a:xfrm>
        </p:spPr>
        <p:txBody>
          <a:bodyPr anchor="t" anchorCtr="0">
            <a:noAutofit/>
          </a:bodyPr>
          <a:lstStyle>
            <a:lvl1pPr marL="0" indent="0">
              <a:spcBef>
                <a:spcPts val="0"/>
              </a:spcBef>
              <a:buNone/>
              <a:defRPr sz="1800" b="0" cap="none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add subtitle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AF3258D-8A52-0174-C93D-0E0DCD6EAB57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5519738" y="1412874"/>
            <a:ext cx="6337300" cy="4608513"/>
          </a:xfrm>
        </p:spPr>
        <p:txBody>
          <a:bodyPr/>
          <a:lstStyle>
            <a:lvl1pPr marL="361950" indent="-361950">
              <a:buFont typeface="+mj-lt"/>
              <a:buAutoNum type="arabicPeriod"/>
              <a:defRPr/>
            </a:lvl1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E2C23384-A890-7753-0CF3-5460D369B8CC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623888" y="1412875"/>
            <a:ext cx="1366837" cy="1368425"/>
          </a:xfrm>
          <a:prstGeom prst="roundRect">
            <a:avLst>
              <a:gd name="adj" fmla="val 8305"/>
            </a:avLst>
          </a:prstGeom>
        </p:spPr>
        <p:txBody>
          <a:bodyPr/>
          <a:lstStyle>
            <a:lvl1pPr marL="0" indent="0">
              <a:buFontTx/>
              <a:buNone/>
              <a:defRPr sz="1000"/>
            </a:lvl1pPr>
          </a:lstStyle>
          <a:p>
            <a:r>
              <a:rPr lang="en-GB" dirty="0" err="1"/>
              <a:t>Ícon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7359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fade/>
      </p:transition>
    </mc:Choice>
    <mc:Fallback xmlns="">
      <p:transition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4BFA9F-E576-4647-B305-28EA16B85DAE}" type="datetime3">
              <a:rPr lang="en-US" smtClean="0"/>
              <a:t>24 June 2025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3D178-98AA-4574-9EAA-8EB007C5517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 hasCustomPrompt="1"/>
          </p:nvPr>
        </p:nvSpPr>
        <p:spPr>
          <a:xfrm>
            <a:off x="334964" y="1052736"/>
            <a:ext cx="4752924" cy="4752528"/>
          </a:xfrm>
          <a:prstGeom prst="snip2DiagRect">
            <a:avLst>
              <a:gd name="adj1" fmla="val 9621"/>
              <a:gd name="adj2" fmla="val 0"/>
            </a:avLst>
          </a:prstGeom>
          <a:solidFill>
            <a:schemeClr val="accent1"/>
          </a:solidFill>
        </p:spPr>
        <p:txBody>
          <a:bodyPr lIns="216000" tIns="360000" rIns="216000" bIns="216000" anchor="ctr" anchorCtr="0"/>
          <a:lstStyle>
            <a:lvl1pPr>
              <a:defRPr>
                <a:solidFill>
                  <a:schemeClr val="accent2"/>
                </a:solidFill>
              </a:defRPr>
            </a:lvl1pPr>
          </a:lstStyle>
          <a:p>
            <a:r>
              <a:rPr lang="en-GB" dirty="0"/>
              <a:t>Agenda Title</a:t>
            </a:r>
          </a:p>
        </p:txBody>
      </p:sp>
      <p:sp>
        <p:nvSpPr>
          <p:cNvPr id="2" name="Text Placeholder 2">
            <a:extLst>
              <a:ext uri="{FF2B5EF4-FFF2-40B4-BE49-F238E27FC236}">
                <a16:creationId xmlns:a16="http://schemas.microsoft.com/office/drawing/2014/main" id="{A7A24B7C-D9E4-E54F-8EFB-47F472CE7D5A}"/>
              </a:ext>
            </a:extLst>
          </p:cNvPr>
          <p:cNvSpPr>
            <a:spLocks noGrp="1"/>
          </p:cNvSpPr>
          <p:nvPr>
            <p:ph type="body" idx="24" hasCustomPrompt="1"/>
          </p:nvPr>
        </p:nvSpPr>
        <p:spPr>
          <a:xfrm>
            <a:off x="6096000" y="1052736"/>
            <a:ext cx="5761038" cy="288032"/>
          </a:xfrm>
        </p:spPr>
        <p:txBody>
          <a:bodyPr anchor="b" anchorCtr="0">
            <a:normAutofit/>
          </a:bodyPr>
          <a:lstStyle>
            <a:lvl1pPr marL="0" indent="0">
              <a:spcBef>
                <a:spcPts val="0"/>
              </a:spcBef>
              <a:buNone/>
              <a:defRPr sz="1800" b="0" cap="none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add subtitle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AF3258D-8A52-0174-C93D-0E0DCD6EAB57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6096000" y="1412874"/>
            <a:ext cx="5761038" cy="4608513"/>
          </a:xfrm>
        </p:spPr>
        <p:txBody>
          <a:bodyPr/>
          <a:lstStyle>
            <a:lvl1pPr marL="361950" indent="-361950">
              <a:buFont typeface="+mj-lt"/>
              <a:buAutoNum type="arabicPeriod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313486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fade/>
      </p:transition>
    </mc:Choice>
    <mc:Fallback xmlns="">
      <p:transition>
        <p:fade/>
      </p:transition>
    </mc:Fallback>
  </mc:AlternateContent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D92D06B7-5242-811C-C54A-76451C49AA44}"/>
              </a:ext>
            </a:extLst>
          </p:cNvPr>
          <p:cNvSpPr/>
          <p:nvPr userDrawn="1"/>
        </p:nvSpPr>
        <p:spPr>
          <a:xfrm>
            <a:off x="0" y="0"/>
            <a:ext cx="4367213" cy="6858000"/>
          </a:xfrm>
          <a:prstGeom prst="rect">
            <a:avLst/>
          </a:prstGeom>
          <a:blipFill>
            <a:blip r:embed="rId2"/>
            <a:srcRect/>
            <a:stretch>
              <a:fillRect l="-32181" r="-32181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937400-2423-41A2-95DE-E190CE0E7C87}" type="datetime3">
              <a:rPr lang="en-US" smtClean="0"/>
              <a:t>24 June 2025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3D178-98AA-4574-9EAA-8EB007C5517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ext Placeholder 2">
            <a:extLst>
              <a:ext uri="{FF2B5EF4-FFF2-40B4-BE49-F238E27FC236}">
                <a16:creationId xmlns:a16="http://schemas.microsoft.com/office/drawing/2014/main" id="{A7A24B7C-D9E4-E54F-8EFB-47F472CE7D5A}"/>
              </a:ext>
            </a:extLst>
          </p:cNvPr>
          <p:cNvSpPr>
            <a:spLocks noGrp="1"/>
          </p:cNvSpPr>
          <p:nvPr>
            <p:ph type="body" idx="24" hasCustomPrompt="1"/>
          </p:nvPr>
        </p:nvSpPr>
        <p:spPr>
          <a:xfrm>
            <a:off x="5519738" y="836613"/>
            <a:ext cx="6337300" cy="504155"/>
          </a:xfrm>
        </p:spPr>
        <p:txBody>
          <a:bodyPr anchor="t" anchorCtr="0">
            <a:noAutofit/>
          </a:bodyPr>
          <a:lstStyle>
            <a:lvl1pPr marL="0" indent="0">
              <a:spcBef>
                <a:spcPts val="0"/>
              </a:spcBef>
              <a:buNone/>
              <a:defRPr sz="1800" b="0" cap="none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add subtitle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AF3258D-8A52-0174-C93D-0E0DCD6EAB57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5519738" y="1412874"/>
            <a:ext cx="6337300" cy="4608513"/>
          </a:xfrm>
        </p:spPr>
        <p:txBody>
          <a:bodyPr/>
          <a:lstStyle>
            <a:lvl1pPr marL="361950" indent="-361950">
              <a:buFont typeface="+mj-lt"/>
              <a:buAutoNum type="arabicPeriod"/>
              <a:defRPr/>
            </a:lvl1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A1A0190-0AE4-2CCB-B3D7-19CD84D9BD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19738" y="260351"/>
            <a:ext cx="6337300" cy="576262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DA8417BF-E8A9-B54C-B23D-F3EA3B0F2CBC}"/>
              </a:ext>
            </a:extLst>
          </p:cNvPr>
          <p:cNvSpPr/>
          <p:nvPr userDrawn="1"/>
        </p:nvSpPr>
        <p:spPr>
          <a:xfrm>
            <a:off x="319783" y="3141663"/>
            <a:ext cx="1152525" cy="2303462"/>
          </a:xfrm>
          <a:prstGeom prst="rect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BFCB14C7-F468-127F-98F5-71CE1D29ECAB}"/>
              </a:ext>
            </a:extLst>
          </p:cNvPr>
          <p:cNvSpPr/>
          <p:nvPr userDrawn="1"/>
        </p:nvSpPr>
        <p:spPr>
          <a:xfrm>
            <a:off x="2640012" y="3141663"/>
            <a:ext cx="1152525" cy="2303462"/>
          </a:xfrm>
          <a:prstGeom prst="rect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6C4E11BC-7D76-E726-A942-039401C8221A}"/>
              </a:ext>
            </a:extLst>
          </p:cNvPr>
          <p:cNvSpPr/>
          <p:nvPr userDrawn="1"/>
        </p:nvSpPr>
        <p:spPr>
          <a:xfrm>
            <a:off x="1487487" y="0"/>
            <a:ext cx="1152525" cy="3141663"/>
          </a:xfrm>
          <a:prstGeom prst="rect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D4A735F3-A5B0-E2C9-A8C5-DE6D6B2F08AD}"/>
              </a:ext>
            </a:extLst>
          </p:cNvPr>
          <p:cNvSpPr/>
          <p:nvPr userDrawn="1"/>
        </p:nvSpPr>
        <p:spPr>
          <a:xfrm>
            <a:off x="0" y="0"/>
            <a:ext cx="334963" cy="3141663"/>
          </a:xfrm>
          <a:prstGeom prst="rect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DBA88DAE-4613-B0FB-A97B-6C1BDEB63A51}"/>
              </a:ext>
            </a:extLst>
          </p:cNvPr>
          <p:cNvSpPr/>
          <p:nvPr userDrawn="1"/>
        </p:nvSpPr>
        <p:spPr>
          <a:xfrm>
            <a:off x="3792538" y="5445124"/>
            <a:ext cx="1727200" cy="1412875"/>
          </a:xfrm>
          <a:prstGeom prst="rect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Freeform 5">
            <a:extLst>
              <a:ext uri="{FF2B5EF4-FFF2-40B4-BE49-F238E27FC236}">
                <a16:creationId xmlns:a16="http://schemas.microsoft.com/office/drawing/2014/main" id="{2C8B4F77-0D78-B2DC-1A70-44A270A7B3A3}"/>
              </a:ext>
            </a:extLst>
          </p:cNvPr>
          <p:cNvSpPr>
            <a:spLocks noChangeAspect="1" noEditPoints="1"/>
          </p:cNvSpPr>
          <p:nvPr userDrawn="1"/>
        </p:nvSpPr>
        <p:spPr bwMode="auto">
          <a:xfrm>
            <a:off x="334963" y="6381650"/>
            <a:ext cx="1804410" cy="216000"/>
          </a:xfrm>
          <a:custGeom>
            <a:avLst/>
            <a:gdLst>
              <a:gd name="T0" fmla="*/ 6472 w 6683"/>
              <a:gd name="T1" fmla="*/ 343 h 800"/>
              <a:gd name="T2" fmla="*/ 6463 w 6683"/>
              <a:gd name="T3" fmla="*/ 624 h 800"/>
              <a:gd name="T4" fmla="*/ 6390 w 6683"/>
              <a:gd name="T5" fmla="*/ 347 h 800"/>
              <a:gd name="T6" fmla="*/ 6576 w 6683"/>
              <a:gd name="T7" fmla="*/ 260 h 800"/>
              <a:gd name="T8" fmla="*/ 6456 w 6683"/>
              <a:gd name="T9" fmla="*/ 498 h 800"/>
              <a:gd name="T10" fmla="*/ 497 w 6683"/>
              <a:gd name="T11" fmla="*/ 800 h 800"/>
              <a:gd name="T12" fmla="*/ 627 w 6683"/>
              <a:gd name="T13" fmla="*/ 348 h 800"/>
              <a:gd name="T14" fmla="*/ 453 w 6683"/>
              <a:gd name="T15" fmla="*/ 124 h 800"/>
              <a:gd name="T16" fmla="*/ 232 w 6683"/>
              <a:gd name="T17" fmla="*/ 292 h 800"/>
              <a:gd name="T18" fmla="*/ 312 w 6683"/>
              <a:gd name="T19" fmla="*/ 608 h 800"/>
              <a:gd name="T20" fmla="*/ 808 w 6683"/>
              <a:gd name="T21" fmla="*/ 559 h 800"/>
              <a:gd name="T22" fmla="*/ 725 w 6683"/>
              <a:gd name="T23" fmla="*/ 587 h 800"/>
              <a:gd name="T24" fmla="*/ 512 w 6683"/>
              <a:gd name="T25" fmla="*/ 227 h 800"/>
              <a:gd name="T26" fmla="*/ 484 w 6683"/>
              <a:gd name="T27" fmla="*/ 552 h 800"/>
              <a:gd name="T28" fmla="*/ 312 w 6683"/>
              <a:gd name="T29" fmla="*/ 446 h 800"/>
              <a:gd name="T30" fmla="*/ 1572 w 6683"/>
              <a:gd name="T31" fmla="*/ 632 h 800"/>
              <a:gd name="T32" fmla="*/ 1378 w 6683"/>
              <a:gd name="T33" fmla="*/ 469 h 800"/>
              <a:gd name="T34" fmla="*/ 1451 w 6683"/>
              <a:gd name="T35" fmla="*/ 153 h 800"/>
              <a:gd name="T36" fmla="*/ 1723 w 6683"/>
              <a:gd name="T37" fmla="*/ 178 h 800"/>
              <a:gd name="T38" fmla="*/ 1735 w 6683"/>
              <a:gd name="T39" fmla="*/ 562 h 800"/>
              <a:gd name="T40" fmla="*/ 1541 w 6683"/>
              <a:gd name="T41" fmla="*/ 560 h 800"/>
              <a:gd name="T42" fmla="*/ 1691 w 6683"/>
              <a:gd name="T43" fmla="*/ 381 h 800"/>
              <a:gd name="T44" fmla="*/ 1527 w 6683"/>
              <a:gd name="T45" fmla="*/ 199 h 800"/>
              <a:gd name="T46" fmla="*/ 2064 w 6683"/>
              <a:gd name="T47" fmla="*/ 264 h 800"/>
              <a:gd name="T48" fmla="*/ 1851 w 6683"/>
              <a:gd name="T49" fmla="*/ 554 h 800"/>
              <a:gd name="T50" fmla="*/ 2000 w 6683"/>
              <a:gd name="T51" fmla="*/ 561 h 800"/>
              <a:gd name="T52" fmla="*/ 2452 w 6683"/>
              <a:gd name="T53" fmla="*/ 622 h 800"/>
              <a:gd name="T54" fmla="*/ 2205 w 6683"/>
              <a:gd name="T55" fmla="*/ 568 h 800"/>
              <a:gd name="T56" fmla="*/ 2410 w 6683"/>
              <a:gd name="T57" fmla="*/ 368 h 800"/>
              <a:gd name="T58" fmla="*/ 2330 w 6683"/>
              <a:gd name="T59" fmla="*/ 257 h 800"/>
              <a:gd name="T60" fmla="*/ 2321 w 6683"/>
              <a:gd name="T61" fmla="*/ 465 h 800"/>
              <a:gd name="T62" fmla="*/ 2321 w 6683"/>
              <a:gd name="T63" fmla="*/ 568 h 800"/>
              <a:gd name="T64" fmla="*/ 2985 w 6683"/>
              <a:gd name="T65" fmla="*/ 510 h 800"/>
              <a:gd name="T66" fmla="*/ 2944 w 6683"/>
              <a:gd name="T67" fmla="*/ 616 h 800"/>
              <a:gd name="T68" fmla="*/ 3292 w 6683"/>
              <a:gd name="T69" fmla="*/ 557 h 800"/>
              <a:gd name="T70" fmla="*/ 4221 w 6683"/>
              <a:gd name="T71" fmla="*/ 327 h 800"/>
              <a:gd name="T72" fmla="*/ 4246 w 6683"/>
              <a:gd name="T73" fmla="*/ 410 h 800"/>
              <a:gd name="T74" fmla="*/ 4330 w 6683"/>
              <a:gd name="T75" fmla="*/ 598 h 800"/>
              <a:gd name="T76" fmla="*/ 4258 w 6683"/>
              <a:gd name="T77" fmla="*/ 555 h 800"/>
              <a:gd name="T78" fmla="*/ 4149 w 6683"/>
              <a:gd name="T79" fmla="*/ 465 h 800"/>
              <a:gd name="T80" fmla="*/ 4097 w 6683"/>
              <a:gd name="T81" fmla="*/ 300 h 800"/>
              <a:gd name="T82" fmla="*/ 4506 w 6683"/>
              <a:gd name="T83" fmla="*/ 330 h 800"/>
              <a:gd name="T84" fmla="*/ 4609 w 6683"/>
              <a:gd name="T85" fmla="*/ 419 h 800"/>
              <a:gd name="T86" fmla="*/ 4623 w 6683"/>
              <a:gd name="T87" fmla="*/ 617 h 800"/>
              <a:gd name="T88" fmla="*/ 4593 w 6683"/>
              <a:gd name="T89" fmla="*/ 547 h 800"/>
              <a:gd name="T90" fmla="*/ 4451 w 6683"/>
              <a:gd name="T91" fmla="*/ 457 h 800"/>
              <a:gd name="T92" fmla="*/ 4446 w 6683"/>
              <a:gd name="T93" fmla="*/ 278 h 800"/>
              <a:gd name="T94" fmla="*/ 4871 w 6683"/>
              <a:gd name="T95" fmla="*/ 632 h 800"/>
              <a:gd name="T96" fmla="*/ 4817 w 6683"/>
              <a:gd name="T97" fmla="*/ 507 h 800"/>
              <a:gd name="T98" fmla="*/ 5191 w 6683"/>
              <a:gd name="T99" fmla="*/ 264 h 800"/>
              <a:gd name="T100" fmla="*/ 5642 w 6683"/>
              <a:gd name="T101" fmla="*/ 566 h 800"/>
              <a:gd name="T102" fmla="*/ 5400 w 6683"/>
              <a:gd name="T103" fmla="*/ 625 h 800"/>
              <a:gd name="T104" fmla="*/ 5385 w 6683"/>
              <a:gd name="T105" fmla="*/ 427 h 800"/>
              <a:gd name="T106" fmla="*/ 5502 w 6683"/>
              <a:gd name="T107" fmla="*/ 323 h 800"/>
              <a:gd name="T108" fmla="*/ 5610 w 6683"/>
              <a:gd name="T109" fmla="*/ 296 h 800"/>
              <a:gd name="T110" fmla="*/ 5419 w 6683"/>
              <a:gd name="T111" fmla="*/ 530 h 800"/>
              <a:gd name="T112" fmla="*/ 5830 w 6683"/>
              <a:gd name="T113" fmla="*/ 268 h 800"/>
              <a:gd name="T114" fmla="*/ 6009 w 6683"/>
              <a:gd name="T115" fmla="*/ 351 h 800"/>
              <a:gd name="T116" fmla="*/ 5864 w 6683"/>
              <a:gd name="T117" fmla="*/ 326 h 800"/>
              <a:gd name="T118" fmla="*/ 6195 w 6683"/>
              <a:gd name="T119" fmla="*/ 336 h 800"/>
              <a:gd name="T120" fmla="*/ 6194 w 6683"/>
              <a:gd name="T121" fmla="*/ 552 h 800"/>
              <a:gd name="T122" fmla="*/ 6102 w 6683"/>
              <a:gd name="T123" fmla="*/ 576 h 800"/>
              <a:gd name="T124" fmla="*/ 6122 w 6683"/>
              <a:gd name="T125" fmla="*/ 289 h 8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6683" h="800">
                <a:moveTo>
                  <a:pt x="6606" y="417"/>
                </a:moveTo>
                <a:lnTo>
                  <a:pt x="6606" y="404"/>
                </a:lnTo>
                <a:lnTo>
                  <a:pt x="6605" y="392"/>
                </a:lnTo>
                <a:lnTo>
                  <a:pt x="6604" y="381"/>
                </a:lnTo>
                <a:lnTo>
                  <a:pt x="6602" y="371"/>
                </a:lnTo>
                <a:lnTo>
                  <a:pt x="6600" y="363"/>
                </a:lnTo>
                <a:lnTo>
                  <a:pt x="6598" y="359"/>
                </a:lnTo>
                <a:lnTo>
                  <a:pt x="6597" y="355"/>
                </a:lnTo>
                <a:lnTo>
                  <a:pt x="6593" y="348"/>
                </a:lnTo>
                <a:lnTo>
                  <a:pt x="6589" y="342"/>
                </a:lnTo>
                <a:lnTo>
                  <a:pt x="6585" y="337"/>
                </a:lnTo>
                <a:lnTo>
                  <a:pt x="6579" y="333"/>
                </a:lnTo>
                <a:lnTo>
                  <a:pt x="6573" y="329"/>
                </a:lnTo>
                <a:lnTo>
                  <a:pt x="6567" y="326"/>
                </a:lnTo>
                <a:lnTo>
                  <a:pt x="6559" y="324"/>
                </a:lnTo>
                <a:lnTo>
                  <a:pt x="6551" y="322"/>
                </a:lnTo>
                <a:lnTo>
                  <a:pt x="6542" y="321"/>
                </a:lnTo>
                <a:lnTo>
                  <a:pt x="6532" y="321"/>
                </a:lnTo>
                <a:lnTo>
                  <a:pt x="6522" y="321"/>
                </a:lnTo>
                <a:lnTo>
                  <a:pt x="6513" y="322"/>
                </a:lnTo>
                <a:lnTo>
                  <a:pt x="6505" y="324"/>
                </a:lnTo>
                <a:lnTo>
                  <a:pt x="6497" y="327"/>
                </a:lnTo>
                <a:lnTo>
                  <a:pt x="6489" y="330"/>
                </a:lnTo>
                <a:lnTo>
                  <a:pt x="6483" y="334"/>
                </a:lnTo>
                <a:lnTo>
                  <a:pt x="6477" y="338"/>
                </a:lnTo>
                <a:lnTo>
                  <a:pt x="6475" y="341"/>
                </a:lnTo>
                <a:lnTo>
                  <a:pt x="6472" y="343"/>
                </a:lnTo>
                <a:lnTo>
                  <a:pt x="6470" y="346"/>
                </a:lnTo>
                <a:lnTo>
                  <a:pt x="6468" y="349"/>
                </a:lnTo>
                <a:lnTo>
                  <a:pt x="6464" y="356"/>
                </a:lnTo>
                <a:lnTo>
                  <a:pt x="6461" y="364"/>
                </a:lnTo>
                <a:lnTo>
                  <a:pt x="6459" y="373"/>
                </a:lnTo>
                <a:lnTo>
                  <a:pt x="6456" y="382"/>
                </a:lnTo>
                <a:lnTo>
                  <a:pt x="6456" y="388"/>
                </a:lnTo>
                <a:lnTo>
                  <a:pt x="6455" y="393"/>
                </a:lnTo>
                <a:lnTo>
                  <a:pt x="6454" y="404"/>
                </a:lnTo>
                <a:lnTo>
                  <a:pt x="6453" y="417"/>
                </a:lnTo>
                <a:lnTo>
                  <a:pt x="6606" y="417"/>
                </a:lnTo>
                <a:close/>
                <a:moveTo>
                  <a:pt x="6650" y="559"/>
                </a:moveTo>
                <a:lnTo>
                  <a:pt x="6670" y="557"/>
                </a:lnTo>
                <a:lnTo>
                  <a:pt x="6671" y="615"/>
                </a:lnTo>
                <a:lnTo>
                  <a:pt x="6651" y="619"/>
                </a:lnTo>
                <a:lnTo>
                  <a:pt x="6631" y="623"/>
                </a:lnTo>
                <a:lnTo>
                  <a:pt x="6594" y="628"/>
                </a:lnTo>
                <a:lnTo>
                  <a:pt x="6576" y="630"/>
                </a:lnTo>
                <a:lnTo>
                  <a:pt x="6559" y="631"/>
                </a:lnTo>
                <a:lnTo>
                  <a:pt x="6542" y="632"/>
                </a:lnTo>
                <a:lnTo>
                  <a:pt x="6526" y="632"/>
                </a:lnTo>
                <a:lnTo>
                  <a:pt x="6516" y="632"/>
                </a:lnTo>
                <a:lnTo>
                  <a:pt x="6506" y="631"/>
                </a:lnTo>
                <a:lnTo>
                  <a:pt x="6488" y="629"/>
                </a:lnTo>
                <a:lnTo>
                  <a:pt x="6479" y="628"/>
                </a:lnTo>
                <a:lnTo>
                  <a:pt x="6471" y="626"/>
                </a:lnTo>
                <a:lnTo>
                  <a:pt x="6463" y="624"/>
                </a:lnTo>
                <a:lnTo>
                  <a:pt x="6456" y="621"/>
                </a:lnTo>
                <a:lnTo>
                  <a:pt x="6449" y="618"/>
                </a:lnTo>
                <a:lnTo>
                  <a:pt x="6442" y="615"/>
                </a:lnTo>
                <a:lnTo>
                  <a:pt x="6436" y="611"/>
                </a:lnTo>
                <a:lnTo>
                  <a:pt x="6430" y="607"/>
                </a:lnTo>
                <a:lnTo>
                  <a:pt x="6425" y="603"/>
                </a:lnTo>
                <a:lnTo>
                  <a:pt x="6419" y="598"/>
                </a:lnTo>
                <a:lnTo>
                  <a:pt x="6414" y="593"/>
                </a:lnTo>
                <a:lnTo>
                  <a:pt x="6410" y="588"/>
                </a:lnTo>
                <a:lnTo>
                  <a:pt x="6406" y="582"/>
                </a:lnTo>
                <a:lnTo>
                  <a:pt x="6402" y="576"/>
                </a:lnTo>
                <a:lnTo>
                  <a:pt x="6398" y="570"/>
                </a:lnTo>
                <a:lnTo>
                  <a:pt x="6395" y="563"/>
                </a:lnTo>
                <a:lnTo>
                  <a:pt x="6391" y="556"/>
                </a:lnTo>
                <a:lnTo>
                  <a:pt x="6389" y="548"/>
                </a:lnTo>
                <a:lnTo>
                  <a:pt x="6384" y="531"/>
                </a:lnTo>
                <a:lnTo>
                  <a:pt x="6382" y="522"/>
                </a:lnTo>
                <a:lnTo>
                  <a:pt x="6380" y="513"/>
                </a:lnTo>
                <a:lnTo>
                  <a:pt x="6377" y="493"/>
                </a:lnTo>
                <a:lnTo>
                  <a:pt x="6375" y="471"/>
                </a:lnTo>
                <a:lnTo>
                  <a:pt x="6375" y="448"/>
                </a:lnTo>
                <a:lnTo>
                  <a:pt x="6376" y="425"/>
                </a:lnTo>
                <a:lnTo>
                  <a:pt x="6377" y="403"/>
                </a:lnTo>
                <a:lnTo>
                  <a:pt x="6379" y="393"/>
                </a:lnTo>
                <a:lnTo>
                  <a:pt x="6380" y="383"/>
                </a:lnTo>
                <a:lnTo>
                  <a:pt x="6385" y="364"/>
                </a:lnTo>
                <a:lnTo>
                  <a:pt x="6390" y="347"/>
                </a:lnTo>
                <a:lnTo>
                  <a:pt x="6393" y="339"/>
                </a:lnTo>
                <a:lnTo>
                  <a:pt x="6397" y="331"/>
                </a:lnTo>
                <a:lnTo>
                  <a:pt x="6401" y="324"/>
                </a:lnTo>
                <a:lnTo>
                  <a:pt x="6405" y="317"/>
                </a:lnTo>
                <a:lnTo>
                  <a:pt x="6409" y="310"/>
                </a:lnTo>
                <a:lnTo>
                  <a:pt x="6414" y="304"/>
                </a:lnTo>
                <a:lnTo>
                  <a:pt x="6419" y="298"/>
                </a:lnTo>
                <a:lnTo>
                  <a:pt x="6424" y="293"/>
                </a:lnTo>
                <a:lnTo>
                  <a:pt x="6430" y="288"/>
                </a:lnTo>
                <a:lnTo>
                  <a:pt x="6436" y="283"/>
                </a:lnTo>
                <a:lnTo>
                  <a:pt x="6442" y="279"/>
                </a:lnTo>
                <a:lnTo>
                  <a:pt x="6449" y="275"/>
                </a:lnTo>
                <a:lnTo>
                  <a:pt x="6456" y="271"/>
                </a:lnTo>
                <a:lnTo>
                  <a:pt x="6463" y="268"/>
                </a:lnTo>
                <a:lnTo>
                  <a:pt x="6470" y="265"/>
                </a:lnTo>
                <a:lnTo>
                  <a:pt x="6478" y="263"/>
                </a:lnTo>
                <a:lnTo>
                  <a:pt x="6486" y="261"/>
                </a:lnTo>
                <a:lnTo>
                  <a:pt x="6495" y="259"/>
                </a:lnTo>
                <a:lnTo>
                  <a:pt x="6504" y="258"/>
                </a:lnTo>
                <a:lnTo>
                  <a:pt x="6513" y="257"/>
                </a:lnTo>
                <a:lnTo>
                  <a:pt x="6523" y="256"/>
                </a:lnTo>
                <a:lnTo>
                  <a:pt x="6532" y="256"/>
                </a:lnTo>
                <a:lnTo>
                  <a:pt x="6541" y="256"/>
                </a:lnTo>
                <a:lnTo>
                  <a:pt x="6550" y="257"/>
                </a:lnTo>
                <a:lnTo>
                  <a:pt x="6559" y="258"/>
                </a:lnTo>
                <a:lnTo>
                  <a:pt x="6568" y="259"/>
                </a:lnTo>
                <a:lnTo>
                  <a:pt x="6576" y="260"/>
                </a:lnTo>
                <a:lnTo>
                  <a:pt x="6584" y="262"/>
                </a:lnTo>
                <a:lnTo>
                  <a:pt x="6591" y="264"/>
                </a:lnTo>
                <a:lnTo>
                  <a:pt x="6598" y="267"/>
                </a:lnTo>
                <a:lnTo>
                  <a:pt x="6612" y="272"/>
                </a:lnTo>
                <a:lnTo>
                  <a:pt x="6624" y="279"/>
                </a:lnTo>
                <a:lnTo>
                  <a:pt x="6630" y="283"/>
                </a:lnTo>
                <a:lnTo>
                  <a:pt x="6636" y="288"/>
                </a:lnTo>
                <a:lnTo>
                  <a:pt x="6641" y="292"/>
                </a:lnTo>
                <a:lnTo>
                  <a:pt x="6646" y="297"/>
                </a:lnTo>
                <a:lnTo>
                  <a:pt x="6650" y="303"/>
                </a:lnTo>
                <a:lnTo>
                  <a:pt x="6654" y="308"/>
                </a:lnTo>
                <a:lnTo>
                  <a:pt x="6658" y="314"/>
                </a:lnTo>
                <a:lnTo>
                  <a:pt x="6662" y="321"/>
                </a:lnTo>
                <a:lnTo>
                  <a:pt x="6669" y="334"/>
                </a:lnTo>
                <a:lnTo>
                  <a:pt x="6671" y="341"/>
                </a:lnTo>
                <a:lnTo>
                  <a:pt x="6674" y="349"/>
                </a:lnTo>
                <a:lnTo>
                  <a:pt x="6678" y="365"/>
                </a:lnTo>
                <a:lnTo>
                  <a:pt x="6680" y="374"/>
                </a:lnTo>
                <a:lnTo>
                  <a:pt x="6681" y="382"/>
                </a:lnTo>
                <a:lnTo>
                  <a:pt x="6682" y="392"/>
                </a:lnTo>
                <a:lnTo>
                  <a:pt x="6683" y="401"/>
                </a:lnTo>
                <a:lnTo>
                  <a:pt x="6683" y="411"/>
                </a:lnTo>
                <a:lnTo>
                  <a:pt x="6683" y="421"/>
                </a:lnTo>
                <a:lnTo>
                  <a:pt x="6678" y="477"/>
                </a:lnTo>
                <a:lnTo>
                  <a:pt x="6454" y="477"/>
                </a:lnTo>
                <a:lnTo>
                  <a:pt x="6455" y="488"/>
                </a:lnTo>
                <a:lnTo>
                  <a:pt x="6456" y="498"/>
                </a:lnTo>
                <a:lnTo>
                  <a:pt x="6457" y="507"/>
                </a:lnTo>
                <a:lnTo>
                  <a:pt x="6458" y="512"/>
                </a:lnTo>
                <a:lnTo>
                  <a:pt x="6459" y="516"/>
                </a:lnTo>
                <a:lnTo>
                  <a:pt x="6462" y="524"/>
                </a:lnTo>
                <a:lnTo>
                  <a:pt x="6465" y="531"/>
                </a:lnTo>
                <a:lnTo>
                  <a:pt x="6469" y="537"/>
                </a:lnTo>
                <a:lnTo>
                  <a:pt x="6471" y="540"/>
                </a:lnTo>
                <a:lnTo>
                  <a:pt x="6474" y="543"/>
                </a:lnTo>
                <a:lnTo>
                  <a:pt x="6479" y="548"/>
                </a:lnTo>
                <a:lnTo>
                  <a:pt x="6485" y="552"/>
                </a:lnTo>
                <a:lnTo>
                  <a:pt x="6492" y="555"/>
                </a:lnTo>
                <a:lnTo>
                  <a:pt x="6501" y="558"/>
                </a:lnTo>
                <a:lnTo>
                  <a:pt x="6506" y="560"/>
                </a:lnTo>
                <a:lnTo>
                  <a:pt x="6511" y="561"/>
                </a:lnTo>
                <a:lnTo>
                  <a:pt x="6521" y="562"/>
                </a:lnTo>
                <a:lnTo>
                  <a:pt x="6532" y="563"/>
                </a:lnTo>
                <a:lnTo>
                  <a:pt x="6544" y="564"/>
                </a:lnTo>
                <a:lnTo>
                  <a:pt x="6570" y="563"/>
                </a:lnTo>
                <a:lnTo>
                  <a:pt x="6596" y="563"/>
                </a:lnTo>
                <a:lnTo>
                  <a:pt x="6623" y="561"/>
                </a:lnTo>
                <a:lnTo>
                  <a:pt x="6650" y="559"/>
                </a:lnTo>
                <a:close/>
                <a:moveTo>
                  <a:pt x="128" y="0"/>
                </a:moveTo>
                <a:lnTo>
                  <a:pt x="626" y="0"/>
                </a:lnTo>
                <a:lnTo>
                  <a:pt x="1123" y="0"/>
                </a:lnTo>
                <a:lnTo>
                  <a:pt x="1123" y="672"/>
                </a:lnTo>
                <a:lnTo>
                  <a:pt x="995" y="800"/>
                </a:lnTo>
                <a:lnTo>
                  <a:pt x="497" y="800"/>
                </a:lnTo>
                <a:lnTo>
                  <a:pt x="0" y="800"/>
                </a:lnTo>
                <a:lnTo>
                  <a:pt x="0" y="128"/>
                </a:lnTo>
                <a:lnTo>
                  <a:pt x="128" y="0"/>
                </a:lnTo>
                <a:close/>
                <a:moveTo>
                  <a:pt x="609" y="698"/>
                </a:moveTo>
                <a:lnTo>
                  <a:pt x="548" y="601"/>
                </a:lnTo>
                <a:lnTo>
                  <a:pt x="553" y="597"/>
                </a:lnTo>
                <a:lnTo>
                  <a:pt x="559" y="594"/>
                </a:lnTo>
                <a:lnTo>
                  <a:pt x="564" y="590"/>
                </a:lnTo>
                <a:lnTo>
                  <a:pt x="568" y="585"/>
                </a:lnTo>
                <a:lnTo>
                  <a:pt x="573" y="581"/>
                </a:lnTo>
                <a:lnTo>
                  <a:pt x="577" y="576"/>
                </a:lnTo>
                <a:lnTo>
                  <a:pt x="585" y="567"/>
                </a:lnTo>
                <a:lnTo>
                  <a:pt x="592" y="556"/>
                </a:lnTo>
                <a:lnTo>
                  <a:pt x="598" y="545"/>
                </a:lnTo>
                <a:lnTo>
                  <a:pt x="604" y="533"/>
                </a:lnTo>
                <a:lnTo>
                  <a:pt x="609" y="520"/>
                </a:lnTo>
                <a:lnTo>
                  <a:pt x="613" y="506"/>
                </a:lnTo>
                <a:lnTo>
                  <a:pt x="617" y="491"/>
                </a:lnTo>
                <a:lnTo>
                  <a:pt x="620" y="475"/>
                </a:lnTo>
                <a:lnTo>
                  <a:pt x="623" y="458"/>
                </a:lnTo>
                <a:lnTo>
                  <a:pt x="625" y="440"/>
                </a:lnTo>
                <a:lnTo>
                  <a:pt x="626" y="421"/>
                </a:lnTo>
                <a:lnTo>
                  <a:pt x="627" y="411"/>
                </a:lnTo>
                <a:lnTo>
                  <a:pt x="627" y="401"/>
                </a:lnTo>
                <a:lnTo>
                  <a:pt x="627" y="380"/>
                </a:lnTo>
                <a:lnTo>
                  <a:pt x="627" y="364"/>
                </a:lnTo>
                <a:lnTo>
                  <a:pt x="627" y="348"/>
                </a:lnTo>
                <a:lnTo>
                  <a:pt x="625" y="319"/>
                </a:lnTo>
                <a:lnTo>
                  <a:pt x="623" y="305"/>
                </a:lnTo>
                <a:lnTo>
                  <a:pt x="621" y="291"/>
                </a:lnTo>
                <a:lnTo>
                  <a:pt x="619" y="278"/>
                </a:lnTo>
                <a:lnTo>
                  <a:pt x="616" y="266"/>
                </a:lnTo>
                <a:lnTo>
                  <a:pt x="613" y="254"/>
                </a:lnTo>
                <a:lnTo>
                  <a:pt x="610" y="243"/>
                </a:lnTo>
                <a:lnTo>
                  <a:pt x="606" y="232"/>
                </a:lnTo>
                <a:lnTo>
                  <a:pt x="602" y="222"/>
                </a:lnTo>
                <a:lnTo>
                  <a:pt x="598" y="212"/>
                </a:lnTo>
                <a:lnTo>
                  <a:pt x="593" y="203"/>
                </a:lnTo>
                <a:lnTo>
                  <a:pt x="588" y="194"/>
                </a:lnTo>
                <a:lnTo>
                  <a:pt x="583" y="186"/>
                </a:lnTo>
                <a:lnTo>
                  <a:pt x="577" y="178"/>
                </a:lnTo>
                <a:lnTo>
                  <a:pt x="571" y="171"/>
                </a:lnTo>
                <a:lnTo>
                  <a:pt x="564" y="165"/>
                </a:lnTo>
                <a:lnTo>
                  <a:pt x="555" y="158"/>
                </a:lnTo>
                <a:lnTo>
                  <a:pt x="547" y="153"/>
                </a:lnTo>
                <a:lnTo>
                  <a:pt x="539" y="148"/>
                </a:lnTo>
                <a:lnTo>
                  <a:pt x="530" y="143"/>
                </a:lnTo>
                <a:lnTo>
                  <a:pt x="521" y="139"/>
                </a:lnTo>
                <a:lnTo>
                  <a:pt x="511" y="135"/>
                </a:lnTo>
                <a:lnTo>
                  <a:pt x="500" y="132"/>
                </a:lnTo>
                <a:lnTo>
                  <a:pt x="489" y="129"/>
                </a:lnTo>
                <a:lnTo>
                  <a:pt x="478" y="127"/>
                </a:lnTo>
                <a:lnTo>
                  <a:pt x="466" y="125"/>
                </a:lnTo>
                <a:lnTo>
                  <a:pt x="453" y="124"/>
                </a:lnTo>
                <a:lnTo>
                  <a:pt x="440" y="123"/>
                </a:lnTo>
                <a:lnTo>
                  <a:pt x="426" y="123"/>
                </a:lnTo>
                <a:lnTo>
                  <a:pt x="413" y="123"/>
                </a:lnTo>
                <a:lnTo>
                  <a:pt x="400" y="124"/>
                </a:lnTo>
                <a:lnTo>
                  <a:pt x="387" y="125"/>
                </a:lnTo>
                <a:lnTo>
                  <a:pt x="375" y="127"/>
                </a:lnTo>
                <a:lnTo>
                  <a:pt x="363" y="129"/>
                </a:lnTo>
                <a:lnTo>
                  <a:pt x="352" y="132"/>
                </a:lnTo>
                <a:lnTo>
                  <a:pt x="342" y="135"/>
                </a:lnTo>
                <a:lnTo>
                  <a:pt x="332" y="139"/>
                </a:lnTo>
                <a:lnTo>
                  <a:pt x="322" y="143"/>
                </a:lnTo>
                <a:lnTo>
                  <a:pt x="313" y="148"/>
                </a:lnTo>
                <a:lnTo>
                  <a:pt x="305" y="153"/>
                </a:lnTo>
                <a:lnTo>
                  <a:pt x="297" y="159"/>
                </a:lnTo>
                <a:lnTo>
                  <a:pt x="290" y="165"/>
                </a:lnTo>
                <a:lnTo>
                  <a:pt x="283" y="172"/>
                </a:lnTo>
                <a:lnTo>
                  <a:pt x="276" y="179"/>
                </a:lnTo>
                <a:lnTo>
                  <a:pt x="270" y="186"/>
                </a:lnTo>
                <a:lnTo>
                  <a:pt x="265" y="195"/>
                </a:lnTo>
                <a:lnTo>
                  <a:pt x="260" y="203"/>
                </a:lnTo>
                <a:lnTo>
                  <a:pt x="255" y="212"/>
                </a:lnTo>
                <a:lnTo>
                  <a:pt x="251" y="222"/>
                </a:lnTo>
                <a:lnTo>
                  <a:pt x="247" y="233"/>
                </a:lnTo>
                <a:lnTo>
                  <a:pt x="243" y="243"/>
                </a:lnTo>
                <a:lnTo>
                  <a:pt x="240" y="255"/>
                </a:lnTo>
                <a:lnTo>
                  <a:pt x="237" y="267"/>
                </a:lnTo>
                <a:lnTo>
                  <a:pt x="232" y="292"/>
                </a:lnTo>
                <a:lnTo>
                  <a:pt x="230" y="305"/>
                </a:lnTo>
                <a:lnTo>
                  <a:pt x="228" y="319"/>
                </a:lnTo>
                <a:lnTo>
                  <a:pt x="227" y="334"/>
                </a:lnTo>
                <a:lnTo>
                  <a:pt x="226" y="349"/>
                </a:lnTo>
                <a:lnTo>
                  <a:pt x="226" y="364"/>
                </a:lnTo>
                <a:lnTo>
                  <a:pt x="225" y="380"/>
                </a:lnTo>
                <a:lnTo>
                  <a:pt x="226" y="396"/>
                </a:lnTo>
                <a:lnTo>
                  <a:pt x="226" y="412"/>
                </a:lnTo>
                <a:lnTo>
                  <a:pt x="228" y="441"/>
                </a:lnTo>
                <a:lnTo>
                  <a:pt x="230" y="455"/>
                </a:lnTo>
                <a:lnTo>
                  <a:pt x="232" y="469"/>
                </a:lnTo>
                <a:lnTo>
                  <a:pt x="236" y="494"/>
                </a:lnTo>
                <a:lnTo>
                  <a:pt x="239" y="505"/>
                </a:lnTo>
                <a:lnTo>
                  <a:pt x="243" y="516"/>
                </a:lnTo>
                <a:lnTo>
                  <a:pt x="244" y="522"/>
                </a:lnTo>
                <a:lnTo>
                  <a:pt x="246" y="527"/>
                </a:lnTo>
                <a:lnTo>
                  <a:pt x="250" y="537"/>
                </a:lnTo>
                <a:lnTo>
                  <a:pt x="255" y="546"/>
                </a:lnTo>
                <a:lnTo>
                  <a:pt x="259" y="555"/>
                </a:lnTo>
                <a:lnTo>
                  <a:pt x="264" y="564"/>
                </a:lnTo>
                <a:lnTo>
                  <a:pt x="270" y="572"/>
                </a:lnTo>
                <a:lnTo>
                  <a:pt x="275" y="579"/>
                </a:lnTo>
                <a:lnTo>
                  <a:pt x="282" y="586"/>
                </a:lnTo>
                <a:lnTo>
                  <a:pt x="289" y="592"/>
                </a:lnTo>
                <a:lnTo>
                  <a:pt x="296" y="598"/>
                </a:lnTo>
                <a:lnTo>
                  <a:pt x="304" y="603"/>
                </a:lnTo>
                <a:lnTo>
                  <a:pt x="312" y="608"/>
                </a:lnTo>
                <a:lnTo>
                  <a:pt x="321" y="613"/>
                </a:lnTo>
                <a:lnTo>
                  <a:pt x="331" y="617"/>
                </a:lnTo>
                <a:lnTo>
                  <a:pt x="341" y="620"/>
                </a:lnTo>
                <a:lnTo>
                  <a:pt x="352" y="624"/>
                </a:lnTo>
                <a:lnTo>
                  <a:pt x="363" y="626"/>
                </a:lnTo>
                <a:lnTo>
                  <a:pt x="374" y="628"/>
                </a:lnTo>
                <a:lnTo>
                  <a:pt x="387" y="630"/>
                </a:lnTo>
                <a:lnTo>
                  <a:pt x="399" y="631"/>
                </a:lnTo>
                <a:lnTo>
                  <a:pt x="412" y="632"/>
                </a:lnTo>
                <a:lnTo>
                  <a:pt x="426" y="632"/>
                </a:lnTo>
                <a:lnTo>
                  <a:pt x="440" y="632"/>
                </a:lnTo>
                <a:lnTo>
                  <a:pt x="452" y="631"/>
                </a:lnTo>
                <a:lnTo>
                  <a:pt x="462" y="630"/>
                </a:lnTo>
                <a:lnTo>
                  <a:pt x="470" y="628"/>
                </a:lnTo>
                <a:lnTo>
                  <a:pt x="534" y="733"/>
                </a:lnTo>
                <a:lnTo>
                  <a:pt x="609" y="698"/>
                </a:lnTo>
                <a:close/>
                <a:moveTo>
                  <a:pt x="819" y="632"/>
                </a:moveTo>
                <a:lnTo>
                  <a:pt x="833" y="631"/>
                </a:lnTo>
                <a:lnTo>
                  <a:pt x="850" y="630"/>
                </a:lnTo>
                <a:lnTo>
                  <a:pt x="870" y="627"/>
                </a:lnTo>
                <a:lnTo>
                  <a:pt x="893" y="623"/>
                </a:lnTo>
                <a:lnTo>
                  <a:pt x="889" y="560"/>
                </a:lnTo>
                <a:lnTo>
                  <a:pt x="830" y="562"/>
                </a:lnTo>
                <a:lnTo>
                  <a:pt x="824" y="562"/>
                </a:lnTo>
                <a:lnTo>
                  <a:pt x="818" y="561"/>
                </a:lnTo>
                <a:lnTo>
                  <a:pt x="813" y="560"/>
                </a:lnTo>
                <a:lnTo>
                  <a:pt x="808" y="559"/>
                </a:lnTo>
                <a:lnTo>
                  <a:pt x="805" y="557"/>
                </a:lnTo>
                <a:lnTo>
                  <a:pt x="801" y="554"/>
                </a:lnTo>
                <a:lnTo>
                  <a:pt x="799" y="551"/>
                </a:lnTo>
                <a:lnTo>
                  <a:pt x="797" y="548"/>
                </a:lnTo>
                <a:lnTo>
                  <a:pt x="795" y="544"/>
                </a:lnTo>
                <a:lnTo>
                  <a:pt x="794" y="539"/>
                </a:lnTo>
                <a:lnTo>
                  <a:pt x="793" y="533"/>
                </a:lnTo>
                <a:lnTo>
                  <a:pt x="792" y="526"/>
                </a:lnTo>
                <a:lnTo>
                  <a:pt x="791" y="510"/>
                </a:lnTo>
                <a:lnTo>
                  <a:pt x="790" y="489"/>
                </a:lnTo>
                <a:lnTo>
                  <a:pt x="790" y="331"/>
                </a:lnTo>
                <a:lnTo>
                  <a:pt x="890" y="331"/>
                </a:lnTo>
                <a:lnTo>
                  <a:pt x="890" y="264"/>
                </a:lnTo>
                <a:lnTo>
                  <a:pt x="790" y="264"/>
                </a:lnTo>
                <a:lnTo>
                  <a:pt x="790" y="160"/>
                </a:lnTo>
                <a:lnTo>
                  <a:pt x="713" y="160"/>
                </a:lnTo>
                <a:lnTo>
                  <a:pt x="713" y="264"/>
                </a:lnTo>
                <a:lnTo>
                  <a:pt x="667" y="264"/>
                </a:lnTo>
                <a:lnTo>
                  <a:pt x="667" y="331"/>
                </a:lnTo>
                <a:lnTo>
                  <a:pt x="713" y="331"/>
                </a:lnTo>
                <a:lnTo>
                  <a:pt x="713" y="498"/>
                </a:lnTo>
                <a:lnTo>
                  <a:pt x="713" y="517"/>
                </a:lnTo>
                <a:lnTo>
                  <a:pt x="714" y="534"/>
                </a:lnTo>
                <a:lnTo>
                  <a:pt x="716" y="549"/>
                </a:lnTo>
                <a:lnTo>
                  <a:pt x="718" y="563"/>
                </a:lnTo>
                <a:lnTo>
                  <a:pt x="722" y="576"/>
                </a:lnTo>
                <a:lnTo>
                  <a:pt x="725" y="587"/>
                </a:lnTo>
                <a:lnTo>
                  <a:pt x="730" y="596"/>
                </a:lnTo>
                <a:lnTo>
                  <a:pt x="735" y="604"/>
                </a:lnTo>
                <a:lnTo>
                  <a:pt x="742" y="611"/>
                </a:lnTo>
                <a:lnTo>
                  <a:pt x="745" y="614"/>
                </a:lnTo>
                <a:lnTo>
                  <a:pt x="749" y="616"/>
                </a:lnTo>
                <a:lnTo>
                  <a:pt x="758" y="621"/>
                </a:lnTo>
                <a:lnTo>
                  <a:pt x="768" y="625"/>
                </a:lnTo>
                <a:lnTo>
                  <a:pt x="773" y="627"/>
                </a:lnTo>
                <a:lnTo>
                  <a:pt x="779" y="628"/>
                </a:lnTo>
                <a:lnTo>
                  <a:pt x="791" y="630"/>
                </a:lnTo>
                <a:lnTo>
                  <a:pt x="805" y="632"/>
                </a:lnTo>
                <a:lnTo>
                  <a:pt x="819" y="632"/>
                </a:lnTo>
                <a:close/>
                <a:moveTo>
                  <a:pt x="426" y="193"/>
                </a:moveTo>
                <a:lnTo>
                  <a:pt x="435" y="193"/>
                </a:lnTo>
                <a:lnTo>
                  <a:pt x="443" y="194"/>
                </a:lnTo>
                <a:lnTo>
                  <a:pt x="457" y="196"/>
                </a:lnTo>
                <a:lnTo>
                  <a:pt x="464" y="197"/>
                </a:lnTo>
                <a:lnTo>
                  <a:pt x="471" y="199"/>
                </a:lnTo>
                <a:lnTo>
                  <a:pt x="477" y="201"/>
                </a:lnTo>
                <a:lnTo>
                  <a:pt x="483" y="204"/>
                </a:lnTo>
                <a:lnTo>
                  <a:pt x="489" y="207"/>
                </a:lnTo>
                <a:lnTo>
                  <a:pt x="494" y="210"/>
                </a:lnTo>
                <a:lnTo>
                  <a:pt x="499" y="214"/>
                </a:lnTo>
                <a:lnTo>
                  <a:pt x="501" y="216"/>
                </a:lnTo>
                <a:lnTo>
                  <a:pt x="504" y="218"/>
                </a:lnTo>
                <a:lnTo>
                  <a:pt x="508" y="222"/>
                </a:lnTo>
                <a:lnTo>
                  <a:pt x="512" y="227"/>
                </a:lnTo>
                <a:lnTo>
                  <a:pt x="519" y="237"/>
                </a:lnTo>
                <a:lnTo>
                  <a:pt x="525" y="249"/>
                </a:lnTo>
                <a:lnTo>
                  <a:pt x="527" y="256"/>
                </a:lnTo>
                <a:lnTo>
                  <a:pt x="530" y="263"/>
                </a:lnTo>
                <a:lnTo>
                  <a:pt x="534" y="279"/>
                </a:lnTo>
                <a:lnTo>
                  <a:pt x="537" y="296"/>
                </a:lnTo>
                <a:lnTo>
                  <a:pt x="540" y="314"/>
                </a:lnTo>
                <a:lnTo>
                  <a:pt x="542" y="335"/>
                </a:lnTo>
                <a:lnTo>
                  <a:pt x="543" y="357"/>
                </a:lnTo>
                <a:lnTo>
                  <a:pt x="544" y="381"/>
                </a:lnTo>
                <a:lnTo>
                  <a:pt x="543" y="405"/>
                </a:lnTo>
                <a:lnTo>
                  <a:pt x="542" y="427"/>
                </a:lnTo>
                <a:lnTo>
                  <a:pt x="540" y="447"/>
                </a:lnTo>
                <a:lnTo>
                  <a:pt x="538" y="465"/>
                </a:lnTo>
                <a:lnTo>
                  <a:pt x="534" y="482"/>
                </a:lnTo>
                <a:lnTo>
                  <a:pt x="530" y="497"/>
                </a:lnTo>
                <a:lnTo>
                  <a:pt x="528" y="503"/>
                </a:lnTo>
                <a:lnTo>
                  <a:pt x="525" y="510"/>
                </a:lnTo>
                <a:lnTo>
                  <a:pt x="519" y="521"/>
                </a:lnTo>
                <a:lnTo>
                  <a:pt x="516" y="526"/>
                </a:lnTo>
                <a:lnTo>
                  <a:pt x="513" y="531"/>
                </a:lnTo>
                <a:lnTo>
                  <a:pt x="509" y="535"/>
                </a:lnTo>
                <a:lnTo>
                  <a:pt x="505" y="539"/>
                </a:lnTo>
                <a:lnTo>
                  <a:pt x="500" y="543"/>
                </a:lnTo>
                <a:lnTo>
                  <a:pt x="495" y="546"/>
                </a:lnTo>
                <a:lnTo>
                  <a:pt x="490" y="549"/>
                </a:lnTo>
                <a:lnTo>
                  <a:pt x="484" y="552"/>
                </a:lnTo>
                <a:lnTo>
                  <a:pt x="478" y="554"/>
                </a:lnTo>
                <a:lnTo>
                  <a:pt x="472" y="556"/>
                </a:lnTo>
                <a:lnTo>
                  <a:pt x="458" y="560"/>
                </a:lnTo>
                <a:lnTo>
                  <a:pt x="443" y="562"/>
                </a:lnTo>
                <a:lnTo>
                  <a:pt x="435" y="562"/>
                </a:lnTo>
                <a:lnTo>
                  <a:pt x="426" y="562"/>
                </a:lnTo>
                <a:lnTo>
                  <a:pt x="418" y="562"/>
                </a:lnTo>
                <a:lnTo>
                  <a:pt x="410" y="562"/>
                </a:lnTo>
                <a:lnTo>
                  <a:pt x="402" y="561"/>
                </a:lnTo>
                <a:lnTo>
                  <a:pt x="394" y="560"/>
                </a:lnTo>
                <a:lnTo>
                  <a:pt x="381" y="556"/>
                </a:lnTo>
                <a:lnTo>
                  <a:pt x="374" y="554"/>
                </a:lnTo>
                <a:lnTo>
                  <a:pt x="368" y="552"/>
                </a:lnTo>
                <a:lnTo>
                  <a:pt x="363" y="549"/>
                </a:lnTo>
                <a:lnTo>
                  <a:pt x="357" y="546"/>
                </a:lnTo>
                <a:lnTo>
                  <a:pt x="352" y="542"/>
                </a:lnTo>
                <a:lnTo>
                  <a:pt x="348" y="539"/>
                </a:lnTo>
                <a:lnTo>
                  <a:pt x="343" y="534"/>
                </a:lnTo>
                <a:lnTo>
                  <a:pt x="339" y="530"/>
                </a:lnTo>
                <a:lnTo>
                  <a:pt x="336" y="525"/>
                </a:lnTo>
                <a:lnTo>
                  <a:pt x="333" y="520"/>
                </a:lnTo>
                <a:lnTo>
                  <a:pt x="330" y="515"/>
                </a:lnTo>
                <a:lnTo>
                  <a:pt x="327" y="509"/>
                </a:lnTo>
                <a:lnTo>
                  <a:pt x="322" y="496"/>
                </a:lnTo>
                <a:lnTo>
                  <a:pt x="318" y="481"/>
                </a:lnTo>
                <a:lnTo>
                  <a:pt x="314" y="464"/>
                </a:lnTo>
                <a:lnTo>
                  <a:pt x="312" y="446"/>
                </a:lnTo>
                <a:lnTo>
                  <a:pt x="310" y="426"/>
                </a:lnTo>
                <a:lnTo>
                  <a:pt x="309" y="404"/>
                </a:lnTo>
                <a:lnTo>
                  <a:pt x="308" y="380"/>
                </a:lnTo>
                <a:lnTo>
                  <a:pt x="309" y="356"/>
                </a:lnTo>
                <a:lnTo>
                  <a:pt x="310" y="334"/>
                </a:lnTo>
                <a:lnTo>
                  <a:pt x="312" y="314"/>
                </a:lnTo>
                <a:lnTo>
                  <a:pt x="314" y="295"/>
                </a:lnTo>
                <a:lnTo>
                  <a:pt x="318" y="278"/>
                </a:lnTo>
                <a:lnTo>
                  <a:pt x="322" y="263"/>
                </a:lnTo>
                <a:lnTo>
                  <a:pt x="327" y="249"/>
                </a:lnTo>
                <a:lnTo>
                  <a:pt x="330" y="243"/>
                </a:lnTo>
                <a:lnTo>
                  <a:pt x="333" y="237"/>
                </a:lnTo>
                <a:lnTo>
                  <a:pt x="337" y="232"/>
                </a:lnTo>
                <a:lnTo>
                  <a:pt x="340" y="227"/>
                </a:lnTo>
                <a:lnTo>
                  <a:pt x="344" y="222"/>
                </a:lnTo>
                <a:lnTo>
                  <a:pt x="349" y="218"/>
                </a:lnTo>
                <a:lnTo>
                  <a:pt x="358" y="210"/>
                </a:lnTo>
                <a:lnTo>
                  <a:pt x="364" y="207"/>
                </a:lnTo>
                <a:lnTo>
                  <a:pt x="369" y="204"/>
                </a:lnTo>
                <a:lnTo>
                  <a:pt x="381" y="199"/>
                </a:lnTo>
                <a:lnTo>
                  <a:pt x="388" y="197"/>
                </a:lnTo>
                <a:lnTo>
                  <a:pt x="395" y="196"/>
                </a:lnTo>
                <a:lnTo>
                  <a:pt x="402" y="194"/>
                </a:lnTo>
                <a:lnTo>
                  <a:pt x="410" y="194"/>
                </a:lnTo>
                <a:lnTo>
                  <a:pt x="418" y="193"/>
                </a:lnTo>
                <a:lnTo>
                  <a:pt x="426" y="193"/>
                </a:lnTo>
                <a:close/>
                <a:moveTo>
                  <a:pt x="1572" y="632"/>
                </a:moveTo>
                <a:lnTo>
                  <a:pt x="1559" y="632"/>
                </a:lnTo>
                <a:lnTo>
                  <a:pt x="1545" y="631"/>
                </a:lnTo>
                <a:lnTo>
                  <a:pt x="1533" y="630"/>
                </a:lnTo>
                <a:lnTo>
                  <a:pt x="1520" y="628"/>
                </a:lnTo>
                <a:lnTo>
                  <a:pt x="1509" y="626"/>
                </a:lnTo>
                <a:lnTo>
                  <a:pt x="1498" y="624"/>
                </a:lnTo>
                <a:lnTo>
                  <a:pt x="1487" y="620"/>
                </a:lnTo>
                <a:lnTo>
                  <a:pt x="1477" y="617"/>
                </a:lnTo>
                <a:lnTo>
                  <a:pt x="1467" y="613"/>
                </a:lnTo>
                <a:lnTo>
                  <a:pt x="1458" y="608"/>
                </a:lnTo>
                <a:lnTo>
                  <a:pt x="1450" y="603"/>
                </a:lnTo>
                <a:lnTo>
                  <a:pt x="1442" y="598"/>
                </a:lnTo>
                <a:lnTo>
                  <a:pt x="1435" y="592"/>
                </a:lnTo>
                <a:lnTo>
                  <a:pt x="1431" y="589"/>
                </a:lnTo>
                <a:lnTo>
                  <a:pt x="1428" y="586"/>
                </a:lnTo>
                <a:lnTo>
                  <a:pt x="1421" y="579"/>
                </a:lnTo>
                <a:lnTo>
                  <a:pt x="1416" y="572"/>
                </a:lnTo>
                <a:lnTo>
                  <a:pt x="1410" y="564"/>
                </a:lnTo>
                <a:lnTo>
                  <a:pt x="1405" y="555"/>
                </a:lnTo>
                <a:lnTo>
                  <a:pt x="1401" y="546"/>
                </a:lnTo>
                <a:lnTo>
                  <a:pt x="1396" y="537"/>
                </a:lnTo>
                <a:lnTo>
                  <a:pt x="1392" y="527"/>
                </a:lnTo>
                <a:lnTo>
                  <a:pt x="1389" y="516"/>
                </a:lnTo>
                <a:lnTo>
                  <a:pt x="1385" y="505"/>
                </a:lnTo>
                <a:lnTo>
                  <a:pt x="1382" y="494"/>
                </a:lnTo>
                <a:lnTo>
                  <a:pt x="1380" y="481"/>
                </a:lnTo>
                <a:lnTo>
                  <a:pt x="1378" y="469"/>
                </a:lnTo>
                <a:lnTo>
                  <a:pt x="1376" y="455"/>
                </a:lnTo>
                <a:lnTo>
                  <a:pt x="1374" y="441"/>
                </a:lnTo>
                <a:lnTo>
                  <a:pt x="1373" y="427"/>
                </a:lnTo>
                <a:lnTo>
                  <a:pt x="1372" y="412"/>
                </a:lnTo>
                <a:lnTo>
                  <a:pt x="1372" y="396"/>
                </a:lnTo>
                <a:lnTo>
                  <a:pt x="1371" y="380"/>
                </a:lnTo>
                <a:lnTo>
                  <a:pt x="1372" y="364"/>
                </a:lnTo>
                <a:lnTo>
                  <a:pt x="1372" y="349"/>
                </a:lnTo>
                <a:lnTo>
                  <a:pt x="1374" y="319"/>
                </a:lnTo>
                <a:lnTo>
                  <a:pt x="1376" y="305"/>
                </a:lnTo>
                <a:lnTo>
                  <a:pt x="1378" y="292"/>
                </a:lnTo>
                <a:lnTo>
                  <a:pt x="1380" y="279"/>
                </a:lnTo>
                <a:lnTo>
                  <a:pt x="1383" y="267"/>
                </a:lnTo>
                <a:lnTo>
                  <a:pt x="1386" y="255"/>
                </a:lnTo>
                <a:lnTo>
                  <a:pt x="1389" y="243"/>
                </a:lnTo>
                <a:lnTo>
                  <a:pt x="1393" y="233"/>
                </a:lnTo>
                <a:lnTo>
                  <a:pt x="1397" y="222"/>
                </a:lnTo>
                <a:lnTo>
                  <a:pt x="1401" y="212"/>
                </a:lnTo>
                <a:lnTo>
                  <a:pt x="1406" y="203"/>
                </a:lnTo>
                <a:lnTo>
                  <a:pt x="1411" y="195"/>
                </a:lnTo>
                <a:lnTo>
                  <a:pt x="1416" y="186"/>
                </a:lnTo>
                <a:lnTo>
                  <a:pt x="1419" y="182"/>
                </a:lnTo>
                <a:lnTo>
                  <a:pt x="1422" y="179"/>
                </a:lnTo>
                <a:lnTo>
                  <a:pt x="1429" y="172"/>
                </a:lnTo>
                <a:lnTo>
                  <a:pt x="1436" y="165"/>
                </a:lnTo>
                <a:lnTo>
                  <a:pt x="1443" y="159"/>
                </a:lnTo>
                <a:lnTo>
                  <a:pt x="1451" y="153"/>
                </a:lnTo>
                <a:lnTo>
                  <a:pt x="1459" y="148"/>
                </a:lnTo>
                <a:lnTo>
                  <a:pt x="1468" y="143"/>
                </a:lnTo>
                <a:lnTo>
                  <a:pt x="1478" y="139"/>
                </a:lnTo>
                <a:lnTo>
                  <a:pt x="1488" y="135"/>
                </a:lnTo>
                <a:lnTo>
                  <a:pt x="1498" y="132"/>
                </a:lnTo>
                <a:lnTo>
                  <a:pt x="1509" y="129"/>
                </a:lnTo>
                <a:lnTo>
                  <a:pt x="1521" y="127"/>
                </a:lnTo>
                <a:lnTo>
                  <a:pt x="1533" y="125"/>
                </a:lnTo>
                <a:lnTo>
                  <a:pt x="1546" y="124"/>
                </a:lnTo>
                <a:lnTo>
                  <a:pt x="1559" y="123"/>
                </a:lnTo>
                <a:lnTo>
                  <a:pt x="1572" y="123"/>
                </a:lnTo>
                <a:lnTo>
                  <a:pt x="1586" y="123"/>
                </a:lnTo>
                <a:lnTo>
                  <a:pt x="1599" y="124"/>
                </a:lnTo>
                <a:lnTo>
                  <a:pt x="1612" y="125"/>
                </a:lnTo>
                <a:lnTo>
                  <a:pt x="1624" y="127"/>
                </a:lnTo>
                <a:lnTo>
                  <a:pt x="1635" y="129"/>
                </a:lnTo>
                <a:lnTo>
                  <a:pt x="1646" y="132"/>
                </a:lnTo>
                <a:lnTo>
                  <a:pt x="1657" y="135"/>
                </a:lnTo>
                <a:lnTo>
                  <a:pt x="1667" y="139"/>
                </a:lnTo>
                <a:lnTo>
                  <a:pt x="1677" y="143"/>
                </a:lnTo>
                <a:lnTo>
                  <a:pt x="1686" y="148"/>
                </a:lnTo>
                <a:lnTo>
                  <a:pt x="1694" y="153"/>
                </a:lnTo>
                <a:lnTo>
                  <a:pt x="1702" y="158"/>
                </a:lnTo>
                <a:lnTo>
                  <a:pt x="1710" y="165"/>
                </a:lnTo>
                <a:lnTo>
                  <a:pt x="1713" y="168"/>
                </a:lnTo>
                <a:lnTo>
                  <a:pt x="1717" y="171"/>
                </a:lnTo>
                <a:lnTo>
                  <a:pt x="1723" y="178"/>
                </a:lnTo>
                <a:lnTo>
                  <a:pt x="1729" y="186"/>
                </a:lnTo>
                <a:lnTo>
                  <a:pt x="1734" y="194"/>
                </a:lnTo>
                <a:lnTo>
                  <a:pt x="1739" y="203"/>
                </a:lnTo>
                <a:lnTo>
                  <a:pt x="1744" y="212"/>
                </a:lnTo>
                <a:lnTo>
                  <a:pt x="1748" y="222"/>
                </a:lnTo>
                <a:lnTo>
                  <a:pt x="1756" y="243"/>
                </a:lnTo>
                <a:lnTo>
                  <a:pt x="1759" y="254"/>
                </a:lnTo>
                <a:lnTo>
                  <a:pt x="1762" y="266"/>
                </a:lnTo>
                <a:lnTo>
                  <a:pt x="1767" y="291"/>
                </a:lnTo>
                <a:lnTo>
                  <a:pt x="1769" y="305"/>
                </a:lnTo>
                <a:lnTo>
                  <a:pt x="1771" y="319"/>
                </a:lnTo>
                <a:lnTo>
                  <a:pt x="1772" y="333"/>
                </a:lnTo>
                <a:lnTo>
                  <a:pt x="1773" y="348"/>
                </a:lnTo>
                <a:lnTo>
                  <a:pt x="1773" y="364"/>
                </a:lnTo>
                <a:lnTo>
                  <a:pt x="1773" y="380"/>
                </a:lnTo>
                <a:lnTo>
                  <a:pt x="1773" y="401"/>
                </a:lnTo>
                <a:lnTo>
                  <a:pt x="1772" y="421"/>
                </a:lnTo>
                <a:lnTo>
                  <a:pt x="1771" y="440"/>
                </a:lnTo>
                <a:lnTo>
                  <a:pt x="1769" y="458"/>
                </a:lnTo>
                <a:lnTo>
                  <a:pt x="1766" y="475"/>
                </a:lnTo>
                <a:lnTo>
                  <a:pt x="1763" y="491"/>
                </a:lnTo>
                <a:lnTo>
                  <a:pt x="1759" y="506"/>
                </a:lnTo>
                <a:lnTo>
                  <a:pt x="1755" y="520"/>
                </a:lnTo>
                <a:lnTo>
                  <a:pt x="1750" y="533"/>
                </a:lnTo>
                <a:lnTo>
                  <a:pt x="1744" y="545"/>
                </a:lnTo>
                <a:lnTo>
                  <a:pt x="1738" y="556"/>
                </a:lnTo>
                <a:lnTo>
                  <a:pt x="1735" y="562"/>
                </a:lnTo>
                <a:lnTo>
                  <a:pt x="1731" y="567"/>
                </a:lnTo>
                <a:lnTo>
                  <a:pt x="1727" y="572"/>
                </a:lnTo>
                <a:lnTo>
                  <a:pt x="1723" y="576"/>
                </a:lnTo>
                <a:lnTo>
                  <a:pt x="1714" y="585"/>
                </a:lnTo>
                <a:lnTo>
                  <a:pt x="1705" y="594"/>
                </a:lnTo>
                <a:lnTo>
                  <a:pt x="1695" y="601"/>
                </a:lnTo>
                <a:lnTo>
                  <a:pt x="1755" y="698"/>
                </a:lnTo>
                <a:lnTo>
                  <a:pt x="1681" y="733"/>
                </a:lnTo>
                <a:lnTo>
                  <a:pt x="1616" y="628"/>
                </a:lnTo>
                <a:lnTo>
                  <a:pt x="1608" y="630"/>
                </a:lnTo>
                <a:lnTo>
                  <a:pt x="1598" y="631"/>
                </a:lnTo>
                <a:lnTo>
                  <a:pt x="1593" y="631"/>
                </a:lnTo>
                <a:lnTo>
                  <a:pt x="1586" y="632"/>
                </a:lnTo>
                <a:lnTo>
                  <a:pt x="1572" y="632"/>
                </a:lnTo>
                <a:close/>
                <a:moveTo>
                  <a:pt x="1479" y="520"/>
                </a:moveTo>
                <a:lnTo>
                  <a:pt x="1482" y="525"/>
                </a:lnTo>
                <a:lnTo>
                  <a:pt x="1486" y="530"/>
                </a:lnTo>
                <a:lnTo>
                  <a:pt x="1489" y="534"/>
                </a:lnTo>
                <a:lnTo>
                  <a:pt x="1494" y="539"/>
                </a:lnTo>
                <a:lnTo>
                  <a:pt x="1498" y="542"/>
                </a:lnTo>
                <a:lnTo>
                  <a:pt x="1503" y="546"/>
                </a:lnTo>
                <a:lnTo>
                  <a:pt x="1509" y="549"/>
                </a:lnTo>
                <a:lnTo>
                  <a:pt x="1514" y="552"/>
                </a:lnTo>
                <a:lnTo>
                  <a:pt x="1520" y="554"/>
                </a:lnTo>
                <a:lnTo>
                  <a:pt x="1527" y="556"/>
                </a:lnTo>
                <a:lnTo>
                  <a:pt x="1533" y="558"/>
                </a:lnTo>
                <a:lnTo>
                  <a:pt x="1541" y="560"/>
                </a:lnTo>
                <a:lnTo>
                  <a:pt x="1548" y="561"/>
                </a:lnTo>
                <a:lnTo>
                  <a:pt x="1556" y="562"/>
                </a:lnTo>
                <a:lnTo>
                  <a:pt x="1564" y="562"/>
                </a:lnTo>
                <a:lnTo>
                  <a:pt x="1572" y="562"/>
                </a:lnTo>
                <a:lnTo>
                  <a:pt x="1581" y="562"/>
                </a:lnTo>
                <a:lnTo>
                  <a:pt x="1589" y="562"/>
                </a:lnTo>
                <a:lnTo>
                  <a:pt x="1597" y="561"/>
                </a:lnTo>
                <a:lnTo>
                  <a:pt x="1604" y="560"/>
                </a:lnTo>
                <a:lnTo>
                  <a:pt x="1611" y="558"/>
                </a:lnTo>
                <a:lnTo>
                  <a:pt x="1618" y="556"/>
                </a:lnTo>
                <a:lnTo>
                  <a:pt x="1624" y="554"/>
                </a:lnTo>
                <a:lnTo>
                  <a:pt x="1630" y="552"/>
                </a:lnTo>
                <a:lnTo>
                  <a:pt x="1636" y="549"/>
                </a:lnTo>
                <a:lnTo>
                  <a:pt x="1641" y="546"/>
                </a:lnTo>
                <a:lnTo>
                  <a:pt x="1651" y="539"/>
                </a:lnTo>
                <a:lnTo>
                  <a:pt x="1655" y="535"/>
                </a:lnTo>
                <a:lnTo>
                  <a:pt x="1659" y="531"/>
                </a:lnTo>
                <a:lnTo>
                  <a:pt x="1662" y="526"/>
                </a:lnTo>
                <a:lnTo>
                  <a:pt x="1666" y="521"/>
                </a:lnTo>
                <a:lnTo>
                  <a:pt x="1672" y="510"/>
                </a:lnTo>
                <a:lnTo>
                  <a:pt x="1677" y="497"/>
                </a:lnTo>
                <a:lnTo>
                  <a:pt x="1681" y="482"/>
                </a:lnTo>
                <a:lnTo>
                  <a:pt x="1685" y="465"/>
                </a:lnTo>
                <a:lnTo>
                  <a:pt x="1687" y="447"/>
                </a:lnTo>
                <a:lnTo>
                  <a:pt x="1689" y="427"/>
                </a:lnTo>
                <a:lnTo>
                  <a:pt x="1690" y="405"/>
                </a:lnTo>
                <a:lnTo>
                  <a:pt x="1691" y="381"/>
                </a:lnTo>
                <a:lnTo>
                  <a:pt x="1690" y="357"/>
                </a:lnTo>
                <a:lnTo>
                  <a:pt x="1689" y="335"/>
                </a:lnTo>
                <a:lnTo>
                  <a:pt x="1687" y="314"/>
                </a:lnTo>
                <a:lnTo>
                  <a:pt x="1684" y="296"/>
                </a:lnTo>
                <a:lnTo>
                  <a:pt x="1681" y="279"/>
                </a:lnTo>
                <a:lnTo>
                  <a:pt x="1677" y="263"/>
                </a:lnTo>
                <a:lnTo>
                  <a:pt x="1672" y="249"/>
                </a:lnTo>
                <a:lnTo>
                  <a:pt x="1665" y="237"/>
                </a:lnTo>
                <a:lnTo>
                  <a:pt x="1662" y="232"/>
                </a:lnTo>
                <a:lnTo>
                  <a:pt x="1658" y="227"/>
                </a:lnTo>
                <a:lnTo>
                  <a:pt x="1654" y="222"/>
                </a:lnTo>
                <a:lnTo>
                  <a:pt x="1650" y="218"/>
                </a:lnTo>
                <a:lnTo>
                  <a:pt x="1640" y="210"/>
                </a:lnTo>
                <a:lnTo>
                  <a:pt x="1635" y="207"/>
                </a:lnTo>
                <a:lnTo>
                  <a:pt x="1629" y="204"/>
                </a:lnTo>
                <a:lnTo>
                  <a:pt x="1617" y="199"/>
                </a:lnTo>
                <a:lnTo>
                  <a:pt x="1610" y="197"/>
                </a:lnTo>
                <a:lnTo>
                  <a:pt x="1603" y="196"/>
                </a:lnTo>
                <a:lnTo>
                  <a:pt x="1596" y="194"/>
                </a:lnTo>
                <a:lnTo>
                  <a:pt x="1589" y="194"/>
                </a:lnTo>
                <a:lnTo>
                  <a:pt x="1581" y="193"/>
                </a:lnTo>
                <a:lnTo>
                  <a:pt x="1572" y="193"/>
                </a:lnTo>
                <a:lnTo>
                  <a:pt x="1564" y="193"/>
                </a:lnTo>
                <a:lnTo>
                  <a:pt x="1556" y="194"/>
                </a:lnTo>
                <a:lnTo>
                  <a:pt x="1541" y="196"/>
                </a:lnTo>
                <a:lnTo>
                  <a:pt x="1534" y="197"/>
                </a:lnTo>
                <a:lnTo>
                  <a:pt x="1527" y="199"/>
                </a:lnTo>
                <a:lnTo>
                  <a:pt x="1521" y="201"/>
                </a:lnTo>
                <a:lnTo>
                  <a:pt x="1515" y="204"/>
                </a:lnTo>
                <a:lnTo>
                  <a:pt x="1510" y="207"/>
                </a:lnTo>
                <a:lnTo>
                  <a:pt x="1504" y="210"/>
                </a:lnTo>
                <a:lnTo>
                  <a:pt x="1499" y="214"/>
                </a:lnTo>
                <a:lnTo>
                  <a:pt x="1495" y="218"/>
                </a:lnTo>
                <a:lnTo>
                  <a:pt x="1490" y="222"/>
                </a:lnTo>
                <a:lnTo>
                  <a:pt x="1486" y="227"/>
                </a:lnTo>
                <a:lnTo>
                  <a:pt x="1479" y="237"/>
                </a:lnTo>
                <a:lnTo>
                  <a:pt x="1473" y="249"/>
                </a:lnTo>
                <a:lnTo>
                  <a:pt x="1471" y="256"/>
                </a:lnTo>
                <a:lnTo>
                  <a:pt x="1468" y="263"/>
                </a:lnTo>
                <a:lnTo>
                  <a:pt x="1464" y="278"/>
                </a:lnTo>
                <a:lnTo>
                  <a:pt x="1461" y="295"/>
                </a:lnTo>
                <a:lnTo>
                  <a:pt x="1458" y="314"/>
                </a:lnTo>
                <a:lnTo>
                  <a:pt x="1456" y="334"/>
                </a:lnTo>
                <a:lnTo>
                  <a:pt x="1455" y="356"/>
                </a:lnTo>
                <a:lnTo>
                  <a:pt x="1454" y="380"/>
                </a:lnTo>
                <a:lnTo>
                  <a:pt x="1455" y="404"/>
                </a:lnTo>
                <a:lnTo>
                  <a:pt x="1456" y="426"/>
                </a:lnTo>
                <a:lnTo>
                  <a:pt x="1458" y="446"/>
                </a:lnTo>
                <a:lnTo>
                  <a:pt x="1460" y="464"/>
                </a:lnTo>
                <a:lnTo>
                  <a:pt x="1464" y="481"/>
                </a:lnTo>
                <a:lnTo>
                  <a:pt x="1468" y="496"/>
                </a:lnTo>
                <a:lnTo>
                  <a:pt x="1473" y="509"/>
                </a:lnTo>
                <a:lnTo>
                  <a:pt x="1479" y="520"/>
                </a:lnTo>
                <a:close/>
                <a:moveTo>
                  <a:pt x="2064" y="264"/>
                </a:moveTo>
                <a:lnTo>
                  <a:pt x="2142" y="264"/>
                </a:lnTo>
                <a:lnTo>
                  <a:pt x="2142" y="624"/>
                </a:lnTo>
                <a:lnTo>
                  <a:pt x="2064" y="624"/>
                </a:lnTo>
                <a:lnTo>
                  <a:pt x="2064" y="602"/>
                </a:lnTo>
                <a:lnTo>
                  <a:pt x="2051" y="609"/>
                </a:lnTo>
                <a:lnTo>
                  <a:pt x="2037" y="615"/>
                </a:lnTo>
                <a:lnTo>
                  <a:pt x="2025" y="620"/>
                </a:lnTo>
                <a:lnTo>
                  <a:pt x="2012" y="624"/>
                </a:lnTo>
                <a:lnTo>
                  <a:pt x="2000" y="628"/>
                </a:lnTo>
                <a:lnTo>
                  <a:pt x="1989" y="630"/>
                </a:lnTo>
                <a:lnTo>
                  <a:pt x="1977" y="632"/>
                </a:lnTo>
                <a:lnTo>
                  <a:pt x="1966" y="632"/>
                </a:lnTo>
                <a:lnTo>
                  <a:pt x="1948" y="631"/>
                </a:lnTo>
                <a:lnTo>
                  <a:pt x="1932" y="630"/>
                </a:lnTo>
                <a:lnTo>
                  <a:pt x="1924" y="628"/>
                </a:lnTo>
                <a:lnTo>
                  <a:pt x="1917" y="626"/>
                </a:lnTo>
                <a:lnTo>
                  <a:pt x="1904" y="622"/>
                </a:lnTo>
                <a:lnTo>
                  <a:pt x="1892" y="616"/>
                </a:lnTo>
                <a:lnTo>
                  <a:pt x="1887" y="613"/>
                </a:lnTo>
                <a:lnTo>
                  <a:pt x="1882" y="610"/>
                </a:lnTo>
                <a:lnTo>
                  <a:pt x="1878" y="606"/>
                </a:lnTo>
                <a:lnTo>
                  <a:pt x="1874" y="601"/>
                </a:lnTo>
                <a:lnTo>
                  <a:pt x="1870" y="597"/>
                </a:lnTo>
                <a:lnTo>
                  <a:pt x="1866" y="592"/>
                </a:lnTo>
                <a:lnTo>
                  <a:pt x="1861" y="581"/>
                </a:lnTo>
                <a:lnTo>
                  <a:pt x="1855" y="568"/>
                </a:lnTo>
                <a:lnTo>
                  <a:pt x="1851" y="554"/>
                </a:lnTo>
                <a:lnTo>
                  <a:pt x="1848" y="537"/>
                </a:lnTo>
                <a:lnTo>
                  <a:pt x="1845" y="519"/>
                </a:lnTo>
                <a:lnTo>
                  <a:pt x="1843" y="498"/>
                </a:lnTo>
                <a:lnTo>
                  <a:pt x="1842" y="476"/>
                </a:lnTo>
                <a:lnTo>
                  <a:pt x="1841" y="452"/>
                </a:lnTo>
                <a:lnTo>
                  <a:pt x="1841" y="264"/>
                </a:lnTo>
                <a:lnTo>
                  <a:pt x="1920" y="264"/>
                </a:lnTo>
                <a:lnTo>
                  <a:pt x="1920" y="453"/>
                </a:lnTo>
                <a:lnTo>
                  <a:pt x="1920" y="468"/>
                </a:lnTo>
                <a:lnTo>
                  <a:pt x="1920" y="483"/>
                </a:lnTo>
                <a:lnTo>
                  <a:pt x="1922" y="507"/>
                </a:lnTo>
                <a:lnTo>
                  <a:pt x="1924" y="517"/>
                </a:lnTo>
                <a:lnTo>
                  <a:pt x="1926" y="526"/>
                </a:lnTo>
                <a:lnTo>
                  <a:pt x="1928" y="534"/>
                </a:lnTo>
                <a:lnTo>
                  <a:pt x="1931" y="540"/>
                </a:lnTo>
                <a:lnTo>
                  <a:pt x="1934" y="545"/>
                </a:lnTo>
                <a:lnTo>
                  <a:pt x="1936" y="547"/>
                </a:lnTo>
                <a:lnTo>
                  <a:pt x="1938" y="550"/>
                </a:lnTo>
                <a:lnTo>
                  <a:pt x="1940" y="552"/>
                </a:lnTo>
                <a:lnTo>
                  <a:pt x="1943" y="553"/>
                </a:lnTo>
                <a:lnTo>
                  <a:pt x="1949" y="557"/>
                </a:lnTo>
                <a:lnTo>
                  <a:pt x="1955" y="559"/>
                </a:lnTo>
                <a:lnTo>
                  <a:pt x="1963" y="561"/>
                </a:lnTo>
                <a:lnTo>
                  <a:pt x="1971" y="562"/>
                </a:lnTo>
                <a:lnTo>
                  <a:pt x="1981" y="562"/>
                </a:lnTo>
                <a:lnTo>
                  <a:pt x="1991" y="562"/>
                </a:lnTo>
                <a:lnTo>
                  <a:pt x="2000" y="561"/>
                </a:lnTo>
                <a:lnTo>
                  <a:pt x="2009" y="560"/>
                </a:lnTo>
                <a:lnTo>
                  <a:pt x="2018" y="559"/>
                </a:lnTo>
                <a:lnTo>
                  <a:pt x="2027" y="557"/>
                </a:lnTo>
                <a:lnTo>
                  <a:pt x="2036" y="554"/>
                </a:lnTo>
                <a:lnTo>
                  <a:pt x="2045" y="551"/>
                </a:lnTo>
                <a:lnTo>
                  <a:pt x="2053" y="548"/>
                </a:lnTo>
                <a:lnTo>
                  <a:pt x="2064" y="543"/>
                </a:lnTo>
                <a:lnTo>
                  <a:pt x="2064" y="264"/>
                </a:lnTo>
                <a:close/>
                <a:moveTo>
                  <a:pt x="2489" y="375"/>
                </a:moveTo>
                <a:lnTo>
                  <a:pt x="2489" y="539"/>
                </a:lnTo>
                <a:lnTo>
                  <a:pt x="2489" y="543"/>
                </a:lnTo>
                <a:lnTo>
                  <a:pt x="2490" y="547"/>
                </a:lnTo>
                <a:lnTo>
                  <a:pt x="2492" y="553"/>
                </a:lnTo>
                <a:lnTo>
                  <a:pt x="2494" y="558"/>
                </a:lnTo>
                <a:lnTo>
                  <a:pt x="2497" y="563"/>
                </a:lnTo>
                <a:lnTo>
                  <a:pt x="2502" y="566"/>
                </a:lnTo>
                <a:lnTo>
                  <a:pt x="2507" y="569"/>
                </a:lnTo>
                <a:lnTo>
                  <a:pt x="2513" y="571"/>
                </a:lnTo>
                <a:lnTo>
                  <a:pt x="2521" y="572"/>
                </a:lnTo>
                <a:lnTo>
                  <a:pt x="2519" y="632"/>
                </a:lnTo>
                <a:lnTo>
                  <a:pt x="2504" y="632"/>
                </a:lnTo>
                <a:lnTo>
                  <a:pt x="2489" y="630"/>
                </a:lnTo>
                <a:lnTo>
                  <a:pt x="2476" y="628"/>
                </a:lnTo>
                <a:lnTo>
                  <a:pt x="2470" y="627"/>
                </a:lnTo>
                <a:lnTo>
                  <a:pt x="2464" y="625"/>
                </a:lnTo>
                <a:lnTo>
                  <a:pt x="2458" y="624"/>
                </a:lnTo>
                <a:lnTo>
                  <a:pt x="2452" y="622"/>
                </a:lnTo>
                <a:lnTo>
                  <a:pt x="2442" y="617"/>
                </a:lnTo>
                <a:lnTo>
                  <a:pt x="2432" y="612"/>
                </a:lnTo>
                <a:lnTo>
                  <a:pt x="2423" y="605"/>
                </a:lnTo>
                <a:lnTo>
                  <a:pt x="2407" y="612"/>
                </a:lnTo>
                <a:lnTo>
                  <a:pt x="2393" y="617"/>
                </a:lnTo>
                <a:lnTo>
                  <a:pt x="2379" y="622"/>
                </a:lnTo>
                <a:lnTo>
                  <a:pt x="2364" y="625"/>
                </a:lnTo>
                <a:lnTo>
                  <a:pt x="2350" y="628"/>
                </a:lnTo>
                <a:lnTo>
                  <a:pt x="2335" y="630"/>
                </a:lnTo>
                <a:lnTo>
                  <a:pt x="2321" y="632"/>
                </a:lnTo>
                <a:lnTo>
                  <a:pt x="2306" y="632"/>
                </a:lnTo>
                <a:lnTo>
                  <a:pt x="2293" y="632"/>
                </a:lnTo>
                <a:lnTo>
                  <a:pt x="2281" y="630"/>
                </a:lnTo>
                <a:lnTo>
                  <a:pt x="2275" y="629"/>
                </a:lnTo>
                <a:lnTo>
                  <a:pt x="2269" y="628"/>
                </a:lnTo>
                <a:lnTo>
                  <a:pt x="2259" y="625"/>
                </a:lnTo>
                <a:lnTo>
                  <a:pt x="2249" y="621"/>
                </a:lnTo>
                <a:lnTo>
                  <a:pt x="2241" y="616"/>
                </a:lnTo>
                <a:lnTo>
                  <a:pt x="2233" y="610"/>
                </a:lnTo>
                <a:lnTo>
                  <a:pt x="2229" y="607"/>
                </a:lnTo>
                <a:lnTo>
                  <a:pt x="2225" y="603"/>
                </a:lnTo>
                <a:lnTo>
                  <a:pt x="2219" y="596"/>
                </a:lnTo>
                <a:lnTo>
                  <a:pt x="2214" y="587"/>
                </a:lnTo>
                <a:lnTo>
                  <a:pt x="2211" y="583"/>
                </a:lnTo>
                <a:lnTo>
                  <a:pt x="2209" y="578"/>
                </a:lnTo>
                <a:lnTo>
                  <a:pt x="2207" y="573"/>
                </a:lnTo>
                <a:lnTo>
                  <a:pt x="2205" y="568"/>
                </a:lnTo>
                <a:lnTo>
                  <a:pt x="2202" y="556"/>
                </a:lnTo>
                <a:lnTo>
                  <a:pt x="2200" y="544"/>
                </a:lnTo>
                <a:lnTo>
                  <a:pt x="2199" y="531"/>
                </a:lnTo>
                <a:lnTo>
                  <a:pt x="2199" y="518"/>
                </a:lnTo>
                <a:lnTo>
                  <a:pt x="2199" y="504"/>
                </a:lnTo>
                <a:lnTo>
                  <a:pt x="2200" y="492"/>
                </a:lnTo>
                <a:lnTo>
                  <a:pt x="2202" y="486"/>
                </a:lnTo>
                <a:lnTo>
                  <a:pt x="2203" y="481"/>
                </a:lnTo>
                <a:lnTo>
                  <a:pt x="2206" y="470"/>
                </a:lnTo>
                <a:lnTo>
                  <a:pt x="2210" y="461"/>
                </a:lnTo>
                <a:lnTo>
                  <a:pt x="2215" y="452"/>
                </a:lnTo>
                <a:lnTo>
                  <a:pt x="2218" y="449"/>
                </a:lnTo>
                <a:lnTo>
                  <a:pt x="2221" y="445"/>
                </a:lnTo>
                <a:lnTo>
                  <a:pt x="2228" y="438"/>
                </a:lnTo>
                <a:lnTo>
                  <a:pt x="2236" y="433"/>
                </a:lnTo>
                <a:lnTo>
                  <a:pt x="2244" y="427"/>
                </a:lnTo>
                <a:lnTo>
                  <a:pt x="2249" y="425"/>
                </a:lnTo>
                <a:lnTo>
                  <a:pt x="2254" y="423"/>
                </a:lnTo>
                <a:lnTo>
                  <a:pt x="2265" y="419"/>
                </a:lnTo>
                <a:lnTo>
                  <a:pt x="2277" y="415"/>
                </a:lnTo>
                <a:lnTo>
                  <a:pt x="2289" y="413"/>
                </a:lnTo>
                <a:lnTo>
                  <a:pt x="2303" y="410"/>
                </a:lnTo>
                <a:lnTo>
                  <a:pt x="2310" y="410"/>
                </a:lnTo>
                <a:lnTo>
                  <a:pt x="2317" y="409"/>
                </a:lnTo>
                <a:lnTo>
                  <a:pt x="2410" y="401"/>
                </a:lnTo>
                <a:lnTo>
                  <a:pt x="2410" y="375"/>
                </a:lnTo>
                <a:lnTo>
                  <a:pt x="2410" y="368"/>
                </a:lnTo>
                <a:lnTo>
                  <a:pt x="2410" y="362"/>
                </a:lnTo>
                <a:lnTo>
                  <a:pt x="2409" y="356"/>
                </a:lnTo>
                <a:lnTo>
                  <a:pt x="2408" y="353"/>
                </a:lnTo>
                <a:lnTo>
                  <a:pt x="2407" y="351"/>
                </a:lnTo>
                <a:lnTo>
                  <a:pt x="2405" y="346"/>
                </a:lnTo>
                <a:lnTo>
                  <a:pt x="2403" y="342"/>
                </a:lnTo>
                <a:lnTo>
                  <a:pt x="2401" y="338"/>
                </a:lnTo>
                <a:lnTo>
                  <a:pt x="2398" y="335"/>
                </a:lnTo>
                <a:lnTo>
                  <a:pt x="2394" y="332"/>
                </a:lnTo>
                <a:lnTo>
                  <a:pt x="2391" y="330"/>
                </a:lnTo>
                <a:lnTo>
                  <a:pt x="2387" y="328"/>
                </a:lnTo>
                <a:lnTo>
                  <a:pt x="2382" y="326"/>
                </a:lnTo>
                <a:lnTo>
                  <a:pt x="2377" y="325"/>
                </a:lnTo>
                <a:lnTo>
                  <a:pt x="2372" y="324"/>
                </a:lnTo>
                <a:lnTo>
                  <a:pt x="2367" y="323"/>
                </a:lnTo>
                <a:lnTo>
                  <a:pt x="2361" y="323"/>
                </a:lnTo>
                <a:lnTo>
                  <a:pt x="2336" y="324"/>
                </a:lnTo>
                <a:lnTo>
                  <a:pt x="2309" y="325"/>
                </a:lnTo>
                <a:lnTo>
                  <a:pt x="2279" y="326"/>
                </a:lnTo>
                <a:lnTo>
                  <a:pt x="2245" y="329"/>
                </a:lnTo>
                <a:lnTo>
                  <a:pt x="2222" y="330"/>
                </a:lnTo>
                <a:lnTo>
                  <a:pt x="2220" y="275"/>
                </a:lnTo>
                <a:lnTo>
                  <a:pt x="2258" y="267"/>
                </a:lnTo>
                <a:lnTo>
                  <a:pt x="2277" y="264"/>
                </a:lnTo>
                <a:lnTo>
                  <a:pt x="2295" y="261"/>
                </a:lnTo>
                <a:lnTo>
                  <a:pt x="2313" y="259"/>
                </a:lnTo>
                <a:lnTo>
                  <a:pt x="2330" y="257"/>
                </a:lnTo>
                <a:lnTo>
                  <a:pt x="2347" y="256"/>
                </a:lnTo>
                <a:lnTo>
                  <a:pt x="2364" y="256"/>
                </a:lnTo>
                <a:lnTo>
                  <a:pt x="2380" y="257"/>
                </a:lnTo>
                <a:lnTo>
                  <a:pt x="2395" y="258"/>
                </a:lnTo>
                <a:lnTo>
                  <a:pt x="2401" y="259"/>
                </a:lnTo>
                <a:lnTo>
                  <a:pt x="2408" y="260"/>
                </a:lnTo>
                <a:lnTo>
                  <a:pt x="2422" y="263"/>
                </a:lnTo>
                <a:lnTo>
                  <a:pt x="2433" y="267"/>
                </a:lnTo>
                <a:lnTo>
                  <a:pt x="2438" y="270"/>
                </a:lnTo>
                <a:lnTo>
                  <a:pt x="2443" y="272"/>
                </a:lnTo>
                <a:lnTo>
                  <a:pt x="2452" y="278"/>
                </a:lnTo>
                <a:lnTo>
                  <a:pt x="2456" y="281"/>
                </a:lnTo>
                <a:lnTo>
                  <a:pt x="2460" y="285"/>
                </a:lnTo>
                <a:lnTo>
                  <a:pt x="2463" y="288"/>
                </a:lnTo>
                <a:lnTo>
                  <a:pt x="2467" y="292"/>
                </a:lnTo>
                <a:lnTo>
                  <a:pt x="2470" y="296"/>
                </a:lnTo>
                <a:lnTo>
                  <a:pt x="2473" y="301"/>
                </a:lnTo>
                <a:lnTo>
                  <a:pt x="2478" y="311"/>
                </a:lnTo>
                <a:lnTo>
                  <a:pt x="2480" y="316"/>
                </a:lnTo>
                <a:lnTo>
                  <a:pt x="2482" y="321"/>
                </a:lnTo>
                <a:lnTo>
                  <a:pt x="2485" y="333"/>
                </a:lnTo>
                <a:lnTo>
                  <a:pt x="2486" y="340"/>
                </a:lnTo>
                <a:lnTo>
                  <a:pt x="2487" y="346"/>
                </a:lnTo>
                <a:lnTo>
                  <a:pt x="2489" y="360"/>
                </a:lnTo>
                <a:lnTo>
                  <a:pt x="2489" y="375"/>
                </a:lnTo>
                <a:close/>
                <a:moveTo>
                  <a:pt x="2327" y="464"/>
                </a:moveTo>
                <a:lnTo>
                  <a:pt x="2321" y="465"/>
                </a:lnTo>
                <a:lnTo>
                  <a:pt x="2315" y="466"/>
                </a:lnTo>
                <a:lnTo>
                  <a:pt x="2310" y="467"/>
                </a:lnTo>
                <a:lnTo>
                  <a:pt x="2305" y="469"/>
                </a:lnTo>
                <a:lnTo>
                  <a:pt x="2301" y="471"/>
                </a:lnTo>
                <a:lnTo>
                  <a:pt x="2297" y="474"/>
                </a:lnTo>
                <a:lnTo>
                  <a:pt x="2293" y="477"/>
                </a:lnTo>
                <a:lnTo>
                  <a:pt x="2290" y="480"/>
                </a:lnTo>
                <a:lnTo>
                  <a:pt x="2287" y="483"/>
                </a:lnTo>
                <a:lnTo>
                  <a:pt x="2284" y="487"/>
                </a:lnTo>
                <a:lnTo>
                  <a:pt x="2280" y="496"/>
                </a:lnTo>
                <a:lnTo>
                  <a:pt x="2279" y="501"/>
                </a:lnTo>
                <a:lnTo>
                  <a:pt x="2278" y="507"/>
                </a:lnTo>
                <a:lnTo>
                  <a:pt x="2277" y="512"/>
                </a:lnTo>
                <a:lnTo>
                  <a:pt x="2277" y="518"/>
                </a:lnTo>
                <a:lnTo>
                  <a:pt x="2277" y="524"/>
                </a:lnTo>
                <a:lnTo>
                  <a:pt x="2278" y="530"/>
                </a:lnTo>
                <a:lnTo>
                  <a:pt x="2280" y="540"/>
                </a:lnTo>
                <a:lnTo>
                  <a:pt x="2281" y="544"/>
                </a:lnTo>
                <a:lnTo>
                  <a:pt x="2283" y="549"/>
                </a:lnTo>
                <a:lnTo>
                  <a:pt x="2286" y="552"/>
                </a:lnTo>
                <a:lnTo>
                  <a:pt x="2288" y="556"/>
                </a:lnTo>
                <a:lnTo>
                  <a:pt x="2291" y="558"/>
                </a:lnTo>
                <a:lnTo>
                  <a:pt x="2294" y="561"/>
                </a:lnTo>
                <a:lnTo>
                  <a:pt x="2302" y="565"/>
                </a:lnTo>
                <a:lnTo>
                  <a:pt x="2306" y="566"/>
                </a:lnTo>
                <a:lnTo>
                  <a:pt x="2311" y="567"/>
                </a:lnTo>
                <a:lnTo>
                  <a:pt x="2321" y="568"/>
                </a:lnTo>
                <a:lnTo>
                  <a:pt x="2339" y="567"/>
                </a:lnTo>
                <a:lnTo>
                  <a:pt x="2358" y="565"/>
                </a:lnTo>
                <a:lnTo>
                  <a:pt x="2377" y="561"/>
                </a:lnTo>
                <a:lnTo>
                  <a:pt x="2387" y="559"/>
                </a:lnTo>
                <a:lnTo>
                  <a:pt x="2397" y="556"/>
                </a:lnTo>
                <a:lnTo>
                  <a:pt x="2410" y="552"/>
                </a:lnTo>
                <a:lnTo>
                  <a:pt x="2410" y="456"/>
                </a:lnTo>
                <a:lnTo>
                  <a:pt x="2327" y="464"/>
                </a:lnTo>
                <a:close/>
                <a:moveTo>
                  <a:pt x="2574" y="624"/>
                </a:moveTo>
                <a:lnTo>
                  <a:pt x="2574" y="114"/>
                </a:lnTo>
                <a:lnTo>
                  <a:pt x="2653" y="114"/>
                </a:lnTo>
                <a:lnTo>
                  <a:pt x="2653" y="624"/>
                </a:lnTo>
                <a:lnTo>
                  <a:pt x="2574" y="624"/>
                </a:lnTo>
                <a:close/>
                <a:moveTo>
                  <a:pt x="2732" y="203"/>
                </a:moveTo>
                <a:lnTo>
                  <a:pt x="2732" y="120"/>
                </a:lnTo>
                <a:lnTo>
                  <a:pt x="2811" y="120"/>
                </a:lnTo>
                <a:lnTo>
                  <a:pt x="2811" y="203"/>
                </a:lnTo>
                <a:lnTo>
                  <a:pt x="2732" y="203"/>
                </a:lnTo>
                <a:close/>
                <a:moveTo>
                  <a:pt x="2732" y="624"/>
                </a:moveTo>
                <a:lnTo>
                  <a:pt x="2732" y="264"/>
                </a:lnTo>
                <a:lnTo>
                  <a:pt x="2811" y="264"/>
                </a:lnTo>
                <a:lnTo>
                  <a:pt x="2811" y="624"/>
                </a:lnTo>
                <a:lnTo>
                  <a:pt x="2732" y="624"/>
                </a:lnTo>
                <a:close/>
                <a:moveTo>
                  <a:pt x="3084" y="331"/>
                </a:moveTo>
                <a:lnTo>
                  <a:pt x="2985" y="331"/>
                </a:lnTo>
                <a:lnTo>
                  <a:pt x="2985" y="489"/>
                </a:lnTo>
                <a:lnTo>
                  <a:pt x="2985" y="510"/>
                </a:lnTo>
                <a:lnTo>
                  <a:pt x="2986" y="526"/>
                </a:lnTo>
                <a:lnTo>
                  <a:pt x="2989" y="539"/>
                </a:lnTo>
                <a:lnTo>
                  <a:pt x="2990" y="544"/>
                </a:lnTo>
                <a:lnTo>
                  <a:pt x="2991" y="548"/>
                </a:lnTo>
                <a:lnTo>
                  <a:pt x="2993" y="551"/>
                </a:lnTo>
                <a:lnTo>
                  <a:pt x="2996" y="554"/>
                </a:lnTo>
                <a:lnTo>
                  <a:pt x="2999" y="557"/>
                </a:lnTo>
                <a:lnTo>
                  <a:pt x="3003" y="559"/>
                </a:lnTo>
                <a:lnTo>
                  <a:pt x="3007" y="560"/>
                </a:lnTo>
                <a:lnTo>
                  <a:pt x="3012" y="561"/>
                </a:lnTo>
                <a:lnTo>
                  <a:pt x="3018" y="562"/>
                </a:lnTo>
                <a:lnTo>
                  <a:pt x="3024" y="562"/>
                </a:lnTo>
                <a:lnTo>
                  <a:pt x="3084" y="560"/>
                </a:lnTo>
                <a:lnTo>
                  <a:pt x="3087" y="623"/>
                </a:lnTo>
                <a:lnTo>
                  <a:pt x="3075" y="625"/>
                </a:lnTo>
                <a:lnTo>
                  <a:pt x="3064" y="627"/>
                </a:lnTo>
                <a:lnTo>
                  <a:pt x="3045" y="630"/>
                </a:lnTo>
                <a:lnTo>
                  <a:pt x="3028" y="631"/>
                </a:lnTo>
                <a:lnTo>
                  <a:pt x="3020" y="632"/>
                </a:lnTo>
                <a:lnTo>
                  <a:pt x="3014" y="632"/>
                </a:lnTo>
                <a:lnTo>
                  <a:pt x="2999" y="632"/>
                </a:lnTo>
                <a:lnTo>
                  <a:pt x="2985" y="630"/>
                </a:lnTo>
                <a:lnTo>
                  <a:pt x="2979" y="629"/>
                </a:lnTo>
                <a:lnTo>
                  <a:pt x="2973" y="628"/>
                </a:lnTo>
                <a:lnTo>
                  <a:pt x="2962" y="625"/>
                </a:lnTo>
                <a:lnTo>
                  <a:pt x="2952" y="621"/>
                </a:lnTo>
                <a:lnTo>
                  <a:pt x="2944" y="616"/>
                </a:lnTo>
                <a:lnTo>
                  <a:pt x="2940" y="614"/>
                </a:lnTo>
                <a:lnTo>
                  <a:pt x="2936" y="611"/>
                </a:lnTo>
                <a:lnTo>
                  <a:pt x="2933" y="607"/>
                </a:lnTo>
                <a:lnTo>
                  <a:pt x="2930" y="604"/>
                </a:lnTo>
                <a:lnTo>
                  <a:pt x="2927" y="600"/>
                </a:lnTo>
                <a:lnTo>
                  <a:pt x="2924" y="596"/>
                </a:lnTo>
                <a:lnTo>
                  <a:pt x="2922" y="592"/>
                </a:lnTo>
                <a:lnTo>
                  <a:pt x="2920" y="587"/>
                </a:lnTo>
                <a:lnTo>
                  <a:pt x="2916" y="576"/>
                </a:lnTo>
                <a:lnTo>
                  <a:pt x="2913" y="563"/>
                </a:lnTo>
                <a:lnTo>
                  <a:pt x="2910" y="549"/>
                </a:lnTo>
                <a:lnTo>
                  <a:pt x="2909" y="534"/>
                </a:lnTo>
                <a:lnTo>
                  <a:pt x="2907" y="517"/>
                </a:lnTo>
                <a:lnTo>
                  <a:pt x="2907" y="498"/>
                </a:lnTo>
                <a:lnTo>
                  <a:pt x="2907" y="331"/>
                </a:lnTo>
                <a:lnTo>
                  <a:pt x="2861" y="331"/>
                </a:lnTo>
                <a:lnTo>
                  <a:pt x="2861" y="264"/>
                </a:lnTo>
                <a:lnTo>
                  <a:pt x="2907" y="264"/>
                </a:lnTo>
                <a:lnTo>
                  <a:pt x="2907" y="160"/>
                </a:lnTo>
                <a:lnTo>
                  <a:pt x="2985" y="160"/>
                </a:lnTo>
                <a:lnTo>
                  <a:pt x="2985" y="264"/>
                </a:lnTo>
                <a:lnTo>
                  <a:pt x="3084" y="264"/>
                </a:lnTo>
                <a:lnTo>
                  <a:pt x="3084" y="331"/>
                </a:lnTo>
                <a:close/>
                <a:moveTo>
                  <a:pt x="3118" y="264"/>
                </a:moveTo>
                <a:lnTo>
                  <a:pt x="3196" y="264"/>
                </a:lnTo>
                <a:lnTo>
                  <a:pt x="3272" y="557"/>
                </a:lnTo>
                <a:lnTo>
                  <a:pt x="3292" y="557"/>
                </a:lnTo>
                <a:lnTo>
                  <a:pt x="3368" y="264"/>
                </a:lnTo>
                <a:lnTo>
                  <a:pt x="3446" y="264"/>
                </a:lnTo>
                <a:lnTo>
                  <a:pt x="3309" y="779"/>
                </a:lnTo>
                <a:lnTo>
                  <a:pt x="3232" y="779"/>
                </a:lnTo>
                <a:lnTo>
                  <a:pt x="3275" y="624"/>
                </a:lnTo>
                <a:lnTo>
                  <a:pt x="3213" y="624"/>
                </a:lnTo>
                <a:lnTo>
                  <a:pt x="3118" y="264"/>
                </a:lnTo>
                <a:close/>
                <a:moveTo>
                  <a:pt x="3633" y="624"/>
                </a:moveTo>
                <a:lnTo>
                  <a:pt x="3754" y="131"/>
                </a:lnTo>
                <a:lnTo>
                  <a:pt x="3914" y="131"/>
                </a:lnTo>
                <a:lnTo>
                  <a:pt x="4037" y="624"/>
                </a:lnTo>
                <a:lnTo>
                  <a:pt x="3956" y="624"/>
                </a:lnTo>
                <a:lnTo>
                  <a:pt x="3930" y="518"/>
                </a:lnTo>
                <a:lnTo>
                  <a:pt x="3739" y="518"/>
                </a:lnTo>
                <a:lnTo>
                  <a:pt x="3713" y="624"/>
                </a:lnTo>
                <a:lnTo>
                  <a:pt x="3633" y="624"/>
                </a:lnTo>
                <a:close/>
                <a:moveTo>
                  <a:pt x="3816" y="198"/>
                </a:moveTo>
                <a:lnTo>
                  <a:pt x="3755" y="448"/>
                </a:lnTo>
                <a:lnTo>
                  <a:pt x="3914" y="448"/>
                </a:lnTo>
                <a:lnTo>
                  <a:pt x="3852" y="198"/>
                </a:lnTo>
                <a:lnTo>
                  <a:pt x="3816" y="198"/>
                </a:lnTo>
                <a:close/>
                <a:moveTo>
                  <a:pt x="4345" y="338"/>
                </a:moveTo>
                <a:lnTo>
                  <a:pt x="4306" y="333"/>
                </a:lnTo>
                <a:lnTo>
                  <a:pt x="4288" y="331"/>
                </a:lnTo>
                <a:lnTo>
                  <a:pt x="4272" y="330"/>
                </a:lnTo>
                <a:lnTo>
                  <a:pt x="4243" y="327"/>
                </a:lnTo>
                <a:lnTo>
                  <a:pt x="4221" y="327"/>
                </a:lnTo>
                <a:lnTo>
                  <a:pt x="4204" y="327"/>
                </a:lnTo>
                <a:lnTo>
                  <a:pt x="4189" y="329"/>
                </a:lnTo>
                <a:lnTo>
                  <a:pt x="4183" y="330"/>
                </a:lnTo>
                <a:lnTo>
                  <a:pt x="4177" y="332"/>
                </a:lnTo>
                <a:lnTo>
                  <a:pt x="4172" y="334"/>
                </a:lnTo>
                <a:lnTo>
                  <a:pt x="4168" y="336"/>
                </a:lnTo>
                <a:lnTo>
                  <a:pt x="4165" y="338"/>
                </a:lnTo>
                <a:lnTo>
                  <a:pt x="4162" y="341"/>
                </a:lnTo>
                <a:lnTo>
                  <a:pt x="4159" y="344"/>
                </a:lnTo>
                <a:lnTo>
                  <a:pt x="4157" y="347"/>
                </a:lnTo>
                <a:lnTo>
                  <a:pt x="4156" y="351"/>
                </a:lnTo>
                <a:lnTo>
                  <a:pt x="4154" y="355"/>
                </a:lnTo>
                <a:lnTo>
                  <a:pt x="4154" y="360"/>
                </a:lnTo>
                <a:lnTo>
                  <a:pt x="4153" y="364"/>
                </a:lnTo>
                <a:lnTo>
                  <a:pt x="4154" y="369"/>
                </a:lnTo>
                <a:lnTo>
                  <a:pt x="4154" y="373"/>
                </a:lnTo>
                <a:lnTo>
                  <a:pt x="4156" y="377"/>
                </a:lnTo>
                <a:lnTo>
                  <a:pt x="4158" y="381"/>
                </a:lnTo>
                <a:lnTo>
                  <a:pt x="4160" y="384"/>
                </a:lnTo>
                <a:lnTo>
                  <a:pt x="4163" y="387"/>
                </a:lnTo>
                <a:lnTo>
                  <a:pt x="4166" y="389"/>
                </a:lnTo>
                <a:lnTo>
                  <a:pt x="4170" y="392"/>
                </a:lnTo>
                <a:lnTo>
                  <a:pt x="4174" y="394"/>
                </a:lnTo>
                <a:lnTo>
                  <a:pt x="4181" y="396"/>
                </a:lnTo>
                <a:lnTo>
                  <a:pt x="4197" y="400"/>
                </a:lnTo>
                <a:lnTo>
                  <a:pt x="4219" y="405"/>
                </a:lnTo>
                <a:lnTo>
                  <a:pt x="4246" y="410"/>
                </a:lnTo>
                <a:lnTo>
                  <a:pt x="4260" y="413"/>
                </a:lnTo>
                <a:lnTo>
                  <a:pt x="4275" y="416"/>
                </a:lnTo>
                <a:lnTo>
                  <a:pt x="4287" y="419"/>
                </a:lnTo>
                <a:lnTo>
                  <a:pt x="4298" y="423"/>
                </a:lnTo>
                <a:lnTo>
                  <a:pt x="4308" y="428"/>
                </a:lnTo>
                <a:lnTo>
                  <a:pt x="4318" y="432"/>
                </a:lnTo>
                <a:lnTo>
                  <a:pt x="4325" y="437"/>
                </a:lnTo>
                <a:lnTo>
                  <a:pt x="4329" y="440"/>
                </a:lnTo>
                <a:lnTo>
                  <a:pt x="4332" y="443"/>
                </a:lnTo>
                <a:lnTo>
                  <a:pt x="4338" y="449"/>
                </a:lnTo>
                <a:lnTo>
                  <a:pt x="4341" y="452"/>
                </a:lnTo>
                <a:lnTo>
                  <a:pt x="4343" y="456"/>
                </a:lnTo>
                <a:lnTo>
                  <a:pt x="4348" y="464"/>
                </a:lnTo>
                <a:lnTo>
                  <a:pt x="4351" y="474"/>
                </a:lnTo>
                <a:lnTo>
                  <a:pt x="4354" y="484"/>
                </a:lnTo>
                <a:lnTo>
                  <a:pt x="4356" y="496"/>
                </a:lnTo>
                <a:lnTo>
                  <a:pt x="4357" y="508"/>
                </a:lnTo>
                <a:lnTo>
                  <a:pt x="4357" y="522"/>
                </a:lnTo>
                <a:lnTo>
                  <a:pt x="4357" y="536"/>
                </a:lnTo>
                <a:lnTo>
                  <a:pt x="4355" y="548"/>
                </a:lnTo>
                <a:lnTo>
                  <a:pt x="4352" y="560"/>
                </a:lnTo>
                <a:lnTo>
                  <a:pt x="4348" y="571"/>
                </a:lnTo>
                <a:lnTo>
                  <a:pt x="4343" y="581"/>
                </a:lnTo>
                <a:lnTo>
                  <a:pt x="4340" y="586"/>
                </a:lnTo>
                <a:lnTo>
                  <a:pt x="4337" y="590"/>
                </a:lnTo>
                <a:lnTo>
                  <a:pt x="4333" y="594"/>
                </a:lnTo>
                <a:lnTo>
                  <a:pt x="4330" y="598"/>
                </a:lnTo>
                <a:lnTo>
                  <a:pt x="4321" y="605"/>
                </a:lnTo>
                <a:lnTo>
                  <a:pt x="4312" y="612"/>
                </a:lnTo>
                <a:lnTo>
                  <a:pt x="4301" y="617"/>
                </a:lnTo>
                <a:lnTo>
                  <a:pt x="4295" y="619"/>
                </a:lnTo>
                <a:lnTo>
                  <a:pt x="4289" y="622"/>
                </a:lnTo>
                <a:lnTo>
                  <a:pt x="4283" y="624"/>
                </a:lnTo>
                <a:lnTo>
                  <a:pt x="4276" y="625"/>
                </a:lnTo>
                <a:lnTo>
                  <a:pt x="4262" y="628"/>
                </a:lnTo>
                <a:lnTo>
                  <a:pt x="4247" y="630"/>
                </a:lnTo>
                <a:lnTo>
                  <a:pt x="4231" y="632"/>
                </a:lnTo>
                <a:lnTo>
                  <a:pt x="4214" y="632"/>
                </a:lnTo>
                <a:lnTo>
                  <a:pt x="4191" y="631"/>
                </a:lnTo>
                <a:lnTo>
                  <a:pt x="4164" y="629"/>
                </a:lnTo>
                <a:lnTo>
                  <a:pt x="4135" y="625"/>
                </a:lnTo>
                <a:lnTo>
                  <a:pt x="4103" y="620"/>
                </a:lnTo>
                <a:lnTo>
                  <a:pt x="4081" y="616"/>
                </a:lnTo>
                <a:lnTo>
                  <a:pt x="4084" y="551"/>
                </a:lnTo>
                <a:lnTo>
                  <a:pt x="4124" y="556"/>
                </a:lnTo>
                <a:lnTo>
                  <a:pt x="4142" y="558"/>
                </a:lnTo>
                <a:lnTo>
                  <a:pt x="4158" y="559"/>
                </a:lnTo>
                <a:lnTo>
                  <a:pt x="4186" y="561"/>
                </a:lnTo>
                <a:lnTo>
                  <a:pt x="4208" y="562"/>
                </a:lnTo>
                <a:lnTo>
                  <a:pt x="4226" y="562"/>
                </a:lnTo>
                <a:lnTo>
                  <a:pt x="4241" y="560"/>
                </a:lnTo>
                <a:lnTo>
                  <a:pt x="4247" y="559"/>
                </a:lnTo>
                <a:lnTo>
                  <a:pt x="4253" y="557"/>
                </a:lnTo>
                <a:lnTo>
                  <a:pt x="4258" y="555"/>
                </a:lnTo>
                <a:lnTo>
                  <a:pt x="4263" y="553"/>
                </a:lnTo>
                <a:lnTo>
                  <a:pt x="4266" y="550"/>
                </a:lnTo>
                <a:lnTo>
                  <a:pt x="4271" y="547"/>
                </a:lnTo>
                <a:lnTo>
                  <a:pt x="4273" y="544"/>
                </a:lnTo>
                <a:lnTo>
                  <a:pt x="4276" y="540"/>
                </a:lnTo>
                <a:lnTo>
                  <a:pt x="4277" y="536"/>
                </a:lnTo>
                <a:lnTo>
                  <a:pt x="4279" y="532"/>
                </a:lnTo>
                <a:lnTo>
                  <a:pt x="4279" y="527"/>
                </a:lnTo>
                <a:lnTo>
                  <a:pt x="4280" y="522"/>
                </a:lnTo>
                <a:lnTo>
                  <a:pt x="4279" y="517"/>
                </a:lnTo>
                <a:lnTo>
                  <a:pt x="4279" y="512"/>
                </a:lnTo>
                <a:lnTo>
                  <a:pt x="4278" y="508"/>
                </a:lnTo>
                <a:lnTo>
                  <a:pt x="4276" y="504"/>
                </a:lnTo>
                <a:lnTo>
                  <a:pt x="4275" y="502"/>
                </a:lnTo>
                <a:lnTo>
                  <a:pt x="4274" y="500"/>
                </a:lnTo>
                <a:lnTo>
                  <a:pt x="4271" y="497"/>
                </a:lnTo>
                <a:lnTo>
                  <a:pt x="4267" y="494"/>
                </a:lnTo>
                <a:lnTo>
                  <a:pt x="4263" y="492"/>
                </a:lnTo>
                <a:lnTo>
                  <a:pt x="4259" y="490"/>
                </a:lnTo>
                <a:lnTo>
                  <a:pt x="4253" y="488"/>
                </a:lnTo>
                <a:lnTo>
                  <a:pt x="4237" y="483"/>
                </a:lnTo>
                <a:lnTo>
                  <a:pt x="4216" y="479"/>
                </a:lnTo>
                <a:lnTo>
                  <a:pt x="4203" y="476"/>
                </a:lnTo>
                <a:lnTo>
                  <a:pt x="4189" y="474"/>
                </a:lnTo>
                <a:lnTo>
                  <a:pt x="4175" y="471"/>
                </a:lnTo>
                <a:lnTo>
                  <a:pt x="4162" y="468"/>
                </a:lnTo>
                <a:lnTo>
                  <a:pt x="4149" y="465"/>
                </a:lnTo>
                <a:lnTo>
                  <a:pt x="4144" y="463"/>
                </a:lnTo>
                <a:lnTo>
                  <a:pt x="4138" y="461"/>
                </a:lnTo>
                <a:lnTo>
                  <a:pt x="4128" y="457"/>
                </a:lnTo>
                <a:lnTo>
                  <a:pt x="4119" y="453"/>
                </a:lnTo>
                <a:lnTo>
                  <a:pt x="4110" y="448"/>
                </a:lnTo>
                <a:lnTo>
                  <a:pt x="4103" y="443"/>
                </a:lnTo>
                <a:lnTo>
                  <a:pt x="4097" y="438"/>
                </a:lnTo>
                <a:lnTo>
                  <a:pt x="4094" y="434"/>
                </a:lnTo>
                <a:lnTo>
                  <a:pt x="4091" y="431"/>
                </a:lnTo>
                <a:lnTo>
                  <a:pt x="4086" y="423"/>
                </a:lnTo>
                <a:lnTo>
                  <a:pt x="4084" y="419"/>
                </a:lnTo>
                <a:lnTo>
                  <a:pt x="4083" y="414"/>
                </a:lnTo>
                <a:lnTo>
                  <a:pt x="4081" y="409"/>
                </a:lnTo>
                <a:lnTo>
                  <a:pt x="4080" y="404"/>
                </a:lnTo>
                <a:lnTo>
                  <a:pt x="4077" y="393"/>
                </a:lnTo>
                <a:lnTo>
                  <a:pt x="4076" y="380"/>
                </a:lnTo>
                <a:lnTo>
                  <a:pt x="4076" y="367"/>
                </a:lnTo>
                <a:lnTo>
                  <a:pt x="4076" y="354"/>
                </a:lnTo>
                <a:lnTo>
                  <a:pt x="4078" y="341"/>
                </a:lnTo>
                <a:lnTo>
                  <a:pt x="4079" y="335"/>
                </a:lnTo>
                <a:lnTo>
                  <a:pt x="4081" y="329"/>
                </a:lnTo>
                <a:lnTo>
                  <a:pt x="4083" y="324"/>
                </a:lnTo>
                <a:lnTo>
                  <a:pt x="4085" y="319"/>
                </a:lnTo>
                <a:lnTo>
                  <a:pt x="4088" y="314"/>
                </a:lnTo>
                <a:lnTo>
                  <a:pt x="4090" y="309"/>
                </a:lnTo>
                <a:lnTo>
                  <a:pt x="4094" y="304"/>
                </a:lnTo>
                <a:lnTo>
                  <a:pt x="4097" y="300"/>
                </a:lnTo>
                <a:lnTo>
                  <a:pt x="4105" y="292"/>
                </a:lnTo>
                <a:lnTo>
                  <a:pt x="4113" y="284"/>
                </a:lnTo>
                <a:lnTo>
                  <a:pt x="4123" y="278"/>
                </a:lnTo>
                <a:lnTo>
                  <a:pt x="4134" y="272"/>
                </a:lnTo>
                <a:lnTo>
                  <a:pt x="4145" y="268"/>
                </a:lnTo>
                <a:lnTo>
                  <a:pt x="4151" y="266"/>
                </a:lnTo>
                <a:lnTo>
                  <a:pt x="4157" y="264"/>
                </a:lnTo>
                <a:lnTo>
                  <a:pt x="4163" y="262"/>
                </a:lnTo>
                <a:lnTo>
                  <a:pt x="4169" y="261"/>
                </a:lnTo>
                <a:lnTo>
                  <a:pt x="4182" y="259"/>
                </a:lnTo>
                <a:lnTo>
                  <a:pt x="4196" y="257"/>
                </a:lnTo>
                <a:lnTo>
                  <a:pt x="4210" y="257"/>
                </a:lnTo>
                <a:lnTo>
                  <a:pt x="4235" y="258"/>
                </a:lnTo>
                <a:lnTo>
                  <a:pt x="4262" y="260"/>
                </a:lnTo>
                <a:lnTo>
                  <a:pt x="4292" y="263"/>
                </a:lnTo>
                <a:lnTo>
                  <a:pt x="4324" y="268"/>
                </a:lnTo>
                <a:lnTo>
                  <a:pt x="4347" y="273"/>
                </a:lnTo>
                <a:lnTo>
                  <a:pt x="4345" y="338"/>
                </a:lnTo>
                <a:close/>
                <a:moveTo>
                  <a:pt x="4668" y="338"/>
                </a:moveTo>
                <a:lnTo>
                  <a:pt x="4628" y="333"/>
                </a:lnTo>
                <a:lnTo>
                  <a:pt x="4610" y="331"/>
                </a:lnTo>
                <a:lnTo>
                  <a:pt x="4594" y="330"/>
                </a:lnTo>
                <a:lnTo>
                  <a:pt x="4566" y="327"/>
                </a:lnTo>
                <a:lnTo>
                  <a:pt x="4544" y="327"/>
                </a:lnTo>
                <a:lnTo>
                  <a:pt x="4526" y="327"/>
                </a:lnTo>
                <a:lnTo>
                  <a:pt x="4512" y="329"/>
                </a:lnTo>
                <a:lnTo>
                  <a:pt x="4506" y="330"/>
                </a:lnTo>
                <a:lnTo>
                  <a:pt x="4500" y="332"/>
                </a:lnTo>
                <a:lnTo>
                  <a:pt x="4495" y="334"/>
                </a:lnTo>
                <a:lnTo>
                  <a:pt x="4491" y="336"/>
                </a:lnTo>
                <a:lnTo>
                  <a:pt x="4488" y="338"/>
                </a:lnTo>
                <a:lnTo>
                  <a:pt x="4485" y="341"/>
                </a:lnTo>
                <a:lnTo>
                  <a:pt x="4482" y="344"/>
                </a:lnTo>
                <a:lnTo>
                  <a:pt x="4480" y="347"/>
                </a:lnTo>
                <a:lnTo>
                  <a:pt x="4479" y="351"/>
                </a:lnTo>
                <a:lnTo>
                  <a:pt x="4477" y="355"/>
                </a:lnTo>
                <a:lnTo>
                  <a:pt x="4477" y="360"/>
                </a:lnTo>
                <a:lnTo>
                  <a:pt x="4476" y="364"/>
                </a:lnTo>
                <a:lnTo>
                  <a:pt x="4477" y="369"/>
                </a:lnTo>
                <a:lnTo>
                  <a:pt x="4477" y="373"/>
                </a:lnTo>
                <a:lnTo>
                  <a:pt x="4479" y="377"/>
                </a:lnTo>
                <a:lnTo>
                  <a:pt x="4480" y="381"/>
                </a:lnTo>
                <a:lnTo>
                  <a:pt x="4483" y="384"/>
                </a:lnTo>
                <a:lnTo>
                  <a:pt x="4486" y="387"/>
                </a:lnTo>
                <a:lnTo>
                  <a:pt x="4489" y="389"/>
                </a:lnTo>
                <a:lnTo>
                  <a:pt x="4493" y="392"/>
                </a:lnTo>
                <a:lnTo>
                  <a:pt x="4497" y="394"/>
                </a:lnTo>
                <a:lnTo>
                  <a:pt x="4503" y="396"/>
                </a:lnTo>
                <a:lnTo>
                  <a:pt x="4520" y="400"/>
                </a:lnTo>
                <a:lnTo>
                  <a:pt x="4542" y="405"/>
                </a:lnTo>
                <a:lnTo>
                  <a:pt x="4569" y="410"/>
                </a:lnTo>
                <a:lnTo>
                  <a:pt x="4583" y="413"/>
                </a:lnTo>
                <a:lnTo>
                  <a:pt x="4597" y="416"/>
                </a:lnTo>
                <a:lnTo>
                  <a:pt x="4609" y="419"/>
                </a:lnTo>
                <a:lnTo>
                  <a:pt x="4620" y="423"/>
                </a:lnTo>
                <a:lnTo>
                  <a:pt x="4630" y="428"/>
                </a:lnTo>
                <a:lnTo>
                  <a:pt x="4639" y="432"/>
                </a:lnTo>
                <a:lnTo>
                  <a:pt x="4648" y="437"/>
                </a:lnTo>
                <a:lnTo>
                  <a:pt x="4652" y="440"/>
                </a:lnTo>
                <a:lnTo>
                  <a:pt x="4655" y="443"/>
                </a:lnTo>
                <a:lnTo>
                  <a:pt x="4661" y="449"/>
                </a:lnTo>
                <a:lnTo>
                  <a:pt x="4664" y="452"/>
                </a:lnTo>
                <a:lnTo>
                  <a:pt x="4666" y="456"/>
                </a:lnTo>
                <a:lnTo>
                  <a:pt x="4671" y="464"/>
                </a:lnTo>
                <a:lnTo>
                  <a:pt x="4674" y="474"/>
                </a:lnTo>
                <a:lnTo>
                  <a:pt x="4677" y="484"/>
                </a:lnTo>
                <a:lnTo>
                  <a:pt x="4679" y="496"/>
                </a:lnTo>
                <a:lnTo>
                  <a:pt x="4680" y="508"/>
                </a:lnTo>
                <a:lnTo>
                  <a:pt x="4680" y="522"/>
                </a:lnTo>
                <a:lnTo>
                  <a:pt x="4680" y="536"/>
                </a:lnTo>
                <a:lnTo>
                  <a:pt x="4678" y="548"/>
                </a:lnTo>
                <a:lnTo>
                  <a:pt x="4675" y="560"/>
                </a:lnTo>
                <a:lnTo>
                  <a:pt x="4671" y="571"/>
                </a:lnTo>
                <a:lnTo>
                  <a:pt x="4666" y="581"/>
                </a:lnTo>
                <a:lnTo>
                  <a:pt x="4663" y="586"/>
                </a:lnTo>
                <a:lnTo>
                  <a:pt x="4660" y="590"/>
                </a:lnTo>
                <a:lnTo>
                  <a:pt x="4656" y="594"/>
                </a:lnTo>
                <a:lnTo>
                  <a:pt x="4653" y="598"/>
                </a:lnTo>
                <a:lnTo>
                  <a:pt x="4644" y="605"/>
                </a:lnTo>
                <a:lnTo>
                  <a:pt x="4634" y="612"/>
                </a:lnTo>
                <a:lnTo>
                  <a:pt x="4623" y="617"/>
                </a:lnTo>
                <a:lnTo>
                  <a:pt x="4617" y="619"/>
                </a:lnTo>
                <a:lnTo>
                  <a:pt x="4611" y="622"/>
                </a:lnTo>
                <a:lnTo>
                  <a:pt x="4605" y="624"/>
                </a:lnTo>
                <a:lnTo>
                  <a:pt x="4598" y="625"/>
                </a:lnTo>
                <a:lnTo>
                  <a:pt x="4585" y="628"/>
                </a:lnTo>
                <a:lnTo>
                  <a:pt x="4570" y="630"/>
                </a:lnTo>
                <a:lnTo>
                  <a:pt x="4554" y="632"/>
                </a:lnTo>
                <a:lnTo>
                  <a:pt x="4537" y="632"/>
                </a:lnTo>
                <a:lnTo>
                  <a:pt x="4514" y="631"/>
                </a:lnTo>
                <a:lnTo>
                  <a:pt x="4487" y="629"/>
                </a:lnTo>
                <a:lnTo>
                  <a:pt x="4458" y="625"/>
                </a:lnTo>
                <a:lnTo>
                  <a:pt x="4426" y="620"/>
                </a:lnTo>
                <a:lnTo>
                  <a:pt x="4404" y="616"/>
                </a:lnTo>
                <a:lnTo>
                  <a:pt x="4407" y="551"/>
                </a:lnTo>
                <a:lnTo>
                  <a:pt x="4447" y="556"/>
                </a:lnTo>
                <a:lnTo>
                  <a:pt x="4465" y="558"/>
                </a:lnTo>
                <a:lnTo>
                  <a:pt x="4481" y="559"/>
                </a:lnTo>
                <a:lnTo>
                  <a:pt x="4509" y="561"/>
                </a:lnTo>
                <a:lnTo>
                  <a:pt x="4531" y="562"/>
                </a:lnTo>
                <a:lnTo>
                  <a:pt x="4549" y="562"/>
                </a:lnTo>
                <a:lnTo>
                  <a:pt x="4564" y="560"/>
                </a:lnTo>
                <a:lnTo>
                  <a:pt x="4570" y="559"/>
                </a:lnTo>
                <a:lnTo>
                  <a:pt x="4576" y="557"/>
                </a:lnTo>
                <a:lnTo>
                  <a:pt x="4581" y="555"/>
                </a:lnTo>
                <a:lnTo>
                  <a:pt x="4586" y="553"/>
                </a:lnTo>
                <a:lnTo>
                  <a:pt x="4589" y="550"/>
                </a:lnTo>
                <a:lnTo>
                  <a:pt x="4593" y="547"/>
                </a:lnTo>
                <a:lnTo>
                  <a:pt x="4595" y="544"/>
                </a:lnTo>
                <a:lnTo>
                  <a:pt x="4598" y="540"/>
                </a:lnTo>
                <a:lnTo>
                  <a:pt x="4599" y="536"/>
                </a:lnTo>
                <a:lnTo>
                  <a:pt x="4601" y="532"/>
                </a:lnTo>
                <a:lnTo>
                  <a:pt x="4601" y="527"/>
                </a:lnTo>
                <a:lnTo>
                  <a:pt x="4602" y="522"/>
                </a:lnTo>
                <a:lnTo>
                  <a:pt x="4601" y="517"/>
                </a:lnTo>
                <a:lnTo>
                  <a:pt x="4601" y="512"/>
                </a:lnTo>
                <a:lnTo>
                  <a:pt x="4600" y="508"/>
                </a:lnTo>
                <a:lnTo>
                  <a:pt x="4598" y="504"/>
                </a:lnTo>
                <a:lnTo>
                  <a:pt x="4597" y="502"/>
                </a:lnTo>
                <a:lnTo>
                  <a:pt x="4596" y="500"/>
                </a:lnTo>
                <a:lnTo>
                  <a:pt x="4593" y="497"/>
                </a:lnTo>
                <a:lnTo>
                  <a:pt x="4590" y="494"/>
                </a:lnTo>
                <a:lnTo>
                  <a:pt x="4586" y="492"/>
                </a:lnTo>
                <a:lnTo>
                  <a:pt x="4582" y="490"/>
                </a:lnTo>
                <a:lnTo>
                  <a:pt x="4576" y="488"/>
                </a:lnTo>
                <a:lnTo>
                  <a:pt x="4560" y="483"/>
                </a:lnTo>
                <a:lnTo>
                  <a:pt x="4539" y="479"/>
                </a:lnTo>
                <a:lnTo>
                  <a:pt x="4526" y="476"/>
                </a:lnTo>
                <a:lnTo>
                  <a:pt x="4512" y="474"/>
                </a:lnTo>
                <a:lnTo>
                  <a:pt x="4498" y="471"/>
                </a:lnTo>
                <a:lnTo>
                  <a:pt x="4485" y="468"/>
                </a:lnTo>
                <a:lnTo>
                  <a:pt x="4472" y="465"/>
                </a:lnTo>
                <a:lnTo>
                  <a:pt x="4467" y="463"/>
                </a:lnTo>
                <a:lnTo>
                  <a:pt x="4461" y="461"/>
                </a:lnTo>
                <a:lnTo>
                  <a:pt x="4451" y="457"/>
                </a:lnTo>
                <a:lnTo>
                  <a:pt x="4442" y="453"/>
                </a:lnTo>
                <a:lnTo>
                  <a:pt x="4433" y="448"/>
                </a:lnTo>
                <a:lnTo>
                  <a:pt x="4426" y="443"/>
                </a:lnTo>
                <a:lnTo>
                  <a:pt x="4420" y="438"/>
                </a:lnTo>
                <a:lnTo>
                  <a:pt x="4417" y="434"/>
                </a:lnTo>
                <a:lnTo>
                  <a:pt x="4414" y="431"/>
                </a:lnTo>
                <a:lnTo>
                  <a:pt x="4409" y="423"/>
                </a:lnTo>
                <a:lnTo>
                  <a:pt x="4407" y="419"/>
                </a:lnTo>
                <a:lnTo>
                  <a:pt x="4406" y="414"/>
                </a:lnTo>
                <a:lnTo>
                  <a:pt x="4404" y="409"/>
                </a:lnTo>
                <a:lnTo>
                  <a:pt x="4403" y="404"/>
                </a:lnTo>
                <a:lnTo>
                  <a:pt x="4400" y="393"/>
                </a:lnTo>
                <a:lnTo>
                  <a:pt x="4399" y="380"/>
                </a:lnTo>
                <a:lnTo>
                  <a:pt x="4399" y="367"/>
                </a:lnTo>
                <a:lnTo>
                  <a:pt x="4399" y="354"/>
                </a:lnTo>
                <a:lnTo>
                  <a:pt x="4401" y="341"/>
                </a:lnTo>
                <a:lnTo>
                  <a:pt x="4402" y="335"/>
                </a:lnTo>
                <a:lnTo>
                  <a:pt x="4404" y="329"/>
                </a:lnTo>
                <a:lnTo>
                  <a:pt x="4406" y="324"/>
                </a:lnTo>
                <a:lnTo>
                  <a:pt x="4408" y="319"/>
                </a:lnTo>
                <a:lnTo>
                  <a:pt x="4411" y="314"/>
                </a:lnTo>
                <a:lnTo>
                  <a:pt x="4413" y="309"/>
                </a:lnTo>
                <a:lnTo>
                  <a:pt x="4417" y="304"/>
                </a:lnTo>
                <a:lnTo>
                  <a:pt x="4420" y="300"/>
                </a:lnTo>
                <a:lnTo>
                  <a:pt x="4428" y="292"/>
                </a:lnTo>
                <a:lnTo>
                  <a:pt x="4436" y="284"/>
                </a:lnTo>
                <a:lnTo>
                  <a:pt x="4446" y="278"/>
                </a:lnTo>
                <a:lnTo>
                  <a:pt x="4457" y="272"/>
                </a:lnTo>
                <a:lnTo>
                  <a:pt x="4468" y="268"/>
                </a:lnTo>
                <a:lnTo>
                  <a:pt x="4474" y="266"/>
                </a:lnTo>
                <a:lnTo>
                  <a:pt x="4480" y="264"/>
                </a:lnTo>
                <a:lnTo>
                  <a:pt x="4486" y="262"/>
                </a:lnTo>
                <a:lnTo>
                  <a:pt x="4492" y="261"/>
                </a:lnTo>
                <a:lnTo>
                  <a:pt x="4505" y="259"/>
                </a:lnTo>
                <a:lnTo>
                  <a:pt x="4519" y="257"/>
                </a:lnTo>
                <a:lnTo>
                  <a:pt x="4533" y="257"/>
                </a:lnTo>
                <a:lnTo>
                  <a:pt x="4558" y="258"/>
                </a:lnTo>
                <a:lnTo>
                  <a:pt x="4585" y="260"/>
                </a:lnTo>
                <a:lnTo>
                  <a:pt x="4614" y="263"/>
                </a:lnTo>
                <a:lnTo>
                  <a:pt x="4647" y="268"/>
                </a:lnTo>
                <a:lnTo>
                  <a:pt x="4670" y="273"/>
                </a:lnTo>
                <a:lnTo>
                  <a:pt x="4668" y="338"/>
                </a:lnTo>
                <a:close/>
                <a:moveTo>
                  <a:pt x="4957" y="264"/>
                </a:moveTo>
                <a:lnTo>
                  <a:pt x="5036" y="264"/>
                </a:lnTo>
                <a:lnTo>
                  <a:pt x="5036" y="624"/>
                </a:lnTo>
                <a:lnTo>
                  <a:pt x="4957" y="624"/>
                </a:lnTo>
                <a:lnTo>
                  <a:pt x="4957" y="602"/>
                </a:lnTo>
                <a:lnTo>
                  <a:pt x="4944" y="609"/>
                </a:lnTo>
                <a:lnTo>
                  <a:pt x="4932" y="615"/>
                </a:lnTo>
                <a:lnTo>
                  <a:pt x="4919" y="620"/>
                </a:lnTo>
                <a:lnTo>
                  <a:pt x="4907" y="624"/>
                </a:lnTo>
                <a:lnTo>
                  <a:pt x="4895" y="628"/>
                </a:lnTo>
                <a:lnTo>
                  <a:pt x="4883" y="630"/>
                </a:lnTo>
                <a:lnTo>
                  <a:pt x="4871" y="632"/>
                </a:lnTo>
                <a:lnTo>
                  <a:pt x="4860" y="632"/>
                </a:lnTo>
                <a:lnTo>
                  <a:pt x="4842" y="631"/>
                </a:lnTo>
                <a:lnTo>
                  <a:pt x="4826" y="630"/>
                </a:lnTo>
                <a:lnTo>
                  <a:pt x="4819" y="628"/>
                </a:lnTo>
                <a:lnTo>
                  <a:pt x="4811" y="626"/>
                </a:lnTo>
                <a:lnTo>
                  <a:pt x="4798" y="622"/>
                </a:lnTo>
                <a:lnTo>
                  <a:pt x="4787" y="616"/>
                </a:lnTo>
                <a:lnTo>
                  <a:pt x="4781" y="613"/>
                </a:lnTo>
                <a:lnTo>
                  <a:pt x="4776" y="610"/>
                </a:lnTo>
                <a:lnTo>
                  <a:pt x="4772" y="606"/>
                </a:lnTo>
                <a:lnTo>
                  <a:pt x="4768" y="601"/>
                </a:lnTo>
                <a:lnTo>
                  <a:pt x="4764" y="597"/>
                </a:lnTo>
                <a:lnTo>
                  <a:pt x="4761" y="592"/>
                </a:lnTo>
                <a:lnTo>
                  <a:pt x="4755" y="581"/>
                </a:lnTo>
                <a:lnTo>
                  <a:pt x="4750" y="568"/>
                </a:lnTo>
                <a:lnTo>
                  <a:pt x="4745" y="554"/>
                </a:lnTo>
                <a:lnTo>
                  <a:pt x="4742" y="537"/>
                </a:lnTo>
                <a:lnTo>
                  <a:pt x="4739" y="519"/>
                </a:lnTo>
                <a:lnTo>
                  <a:pt x="4737" y="498"/>
                </a:lnTo>
                <a:lnTo>
                  <a:pt x="4736" y="476"/>
                </a:lnTo>
                <a:lnTo>
                  <a:pt x="4736" y="452"/>
                </a:lnTo>
                <a:lnTo>
                  <a:pt x="4736" y="264"/>
                </a:lnTo>
                <a:lnTo>
                  <a:pt x="4814" y="264"/>
                </a:lnTo>
                <a:lnTo>
                  <a:pt x="4814" y="453"/>
                </a:lnTo>
                <a:lnTo>
                  <a:pt x="4814" y="468"/>
                </a:lnTo>
                <a:lnTo>
                  <a:pt x="4815" y="483"/>
                </a:lnTo>
                <a:lnTo>
                  <a:pt x="4817" y="507"/>
                </a:lnTo>
                <a:lnTo>
                  <a:pt x="4818" y="517"/>
                </a:lnTo>
                <a:lnTo>
                  <a:pt x="4820" y="526"/>
                </a:lnTo>
                <a:lnTo>
                  <a:pt x="4822" y="534"/>
                </a:lnTo>
                <a:lnTo>
                  <a:pt x="4825" y="540"/>
                </a:lnTo>
                <a:lnTo>
                  <a:pt x="4828" y="545"/>
                </a:lnTo>
                <a:lnTo>
                  <a:pt x="4830" y="547"/>
                </a:lnTo>
                <a:lnTo>
                  <a:pt x="4832" y="550"/>
                </a:lnTo>
                <a:lnTo>
                  <a:pt x="4834" y="552"/>
                </a:lnTo>
                <a:lnTo>
                  <a:pt x="4837" y="553"/>
                </a:lnTo>
                <a:lnTo>
                  <a:pt x="4843" y="557"/>
                </a:lnTo>
                <a:lnTo>
                  <a:pt x="4850" y="559"/>
                </a:lnTo>
                <a:lnTo>
                  <a:pt x="4857" y="561"/>
                </a:lnTo>
                <a:lnTo>
                  <a:pt x="4866" y="562"/>
                </a:lnTo>
                <a:lnTo>
                  <a:pt x="4875" y="562"/>
                </a:lnTo>
                <a:lnTo>
                  <a:pt x="4885" y="562"/>
                </a:lnTo>
                <a:lnTo>
                  <a:pt x="4894" y="561"/>
                </a:lnTo>
                <a:lnTo>
                  <a:pt x="4904" y="560"/>
                </a:lnTo>
                <a:lnTo>
                  <a:pt x="4913" y="559"/>
                </a:lnTo>
                <a:lnTo>
                  <a:pt x="4921" y="557"/>
                </a:lnTo>
                <a:lnTo>
                  <a:pt x="4930" y="554"/>
                </a:lnTo>
                <a:lnTo>
                  <a:pt x="4938" y="551"/>
                </a:lnTo>
                <a:lnTo>
                  <a:pt x="4947" y="548"/>
                </a:lnTo>
                <a:lnTo>
                  <a:pt x="4957" y="543"/>
                </a:lnTo>
                <a:lnTo>
                  <a:pt x="4957" y="264"/>
                </a:lnTo>
                <a:close/>
                <a:moveTo>
                  <a:pt x="5114" y="624"/>
                </a:moveTo>
                <a:lnTo>
                  <a:pt x="5114" y="264"/>
                </a:lnTo>
                <a:lnTo>
                  <a:pt x="5191" y="264"/>
                </a:lnTo>
                <a:lnTo>
                  <a:pt x="5191" y="307"/>
                </a:lnTo>
                <a:lnTo>
                  <a:pt x="5207" y="298"/>
                </a:lnTo>
                <a:lnTo>
                  <a:pt x="5222" y="289"/>
                </a:lnTo>
                <a:lnTo>
                  <a:pt x="5237" y="282"/>
                </a:lnTo>
                <a:lnTo>
                  <a:pt x="5252" y="275"/>
                </a:lnTo>
                <a:lnTo>
                  <a:pt x="5268" y="269"/>
                </a:lnTo>
                <a:lnTo>
                  <a:pt x="5283" y="264"/>
                </a:lnTo>
                <a:lnTo>
                  <a:pt x="5298" y="260"/>
                </a:lnTo>
                <a:lnTo>
                  <a:pt x="5314" y="256"/>
                </a:lnTo>
                <a:lnTo>
                  <a:pt x="5314" y="335"/>
                </a:lnTo>
                <a:lnTo>
                  <a:pt x="5284" y="341"/>
                </a:lnTo>
                <a:lnTo>
                  <a:pt x="5270" y="345"/>
                </a:lnTo>
                <a:lnTo>
                  <a:pt x="5256" y="349"/>
                </a:lnTo>
                <a:lnTo>
                  <a:pt x="5231" y="357"/>
                </a:lnTo>
                <a:lnTo>
                  <a:pt x="5219" y="362"/>
                </a:lnTo>
                <a:lnTo>
                  <a:pt x="5208" y="366"/>
                </a:lnTo>
                <a:lnTo>
                  <a:pt x="5192" y="373"/>
                </a:lnTo>
                <a:lnTo>
                  <a:pt x="5192" y="624"/>
                </a:lnTo>
                <a:lnTo>
                  <a:pt x="5114" y="624"/>
                </a:lnTo>
                <a:close/>
                <a:moveTo>
                  <a:pt x="5629" y="375"/>
                </a:moveTo>
                <a:lnTo>
                  <a:pt x="5629" y="539"/>
                </a:lnTo>
                <a:lnTo>
                  <a:pt x="5629" y="543"/>
                </a:lnTo>
                <a:lnTo>
                  <a:pt x="5630" y="547"/>
                </a:lnTo>
                <a:lnTo>
                  <a:pt x="5632" y="553"/>
                </a:lnTo>
                <a:lnTo>
                  <a:pt x="5634" y="558"/>
                </a:lnTo>
                <a:lnTo>
                  <a:pt x="5637" y="563"/>
                </a:lnTo>
                <a:lnTo>
                  <a:pt x="5642" y="566"/>
                </a:lnTo>
                <a:lnTo>
                  <a:pt x="5647" y="569"/>
                </a:lnTo>
                <a:lnTo>
                  <a:pt x="5653" y="571"/>
                </a:lnTo>
                <a:lnTo>
                  <a:pt x="5661" y="572"/>
                </a:lnTo>
                <a:lnTo>
                  <a:pt x="5659" y="632"/>
                </a:lnTo>
                <a:lnTo>
                  <a:pt x="5644" y="632"/>
                </a:lnTo>
                <a:lnTo>
                  <a:pt x="5629" y="630"/>
                </a:lnTo>
                <a:lnTo>
                  <a:pt x="5616" y="628"/>
                </a:lnTo>
                <a:lnTo>
                  <a:pt x="5610" y="627"/>
                </a:lnTo>
                <a:lnTo>
                  <a:pt x="5604" y="625"/>
                </a:lnTo>
                <a:lnTo>
                  <a:pt x="5598" y="624"/>
                </a:lnTo>
                <a:lnTo>
                  <a:pt x="5592" y="622"/>
                </a:lnTo>
                <a:lnTo>
                  <a:pt x="5582" y="617"/>
                </a:lnTo>
                <a:lnTo>
                  <a:pt x="5572" y="612"/>
                </a:lnTo>
                <a:lnTo>
                  <a:pt x="5563" y="605"/>
                </a:lnTo>
                <a:lnTo>
                  <a:pt x="5548" y="612"/>
                </a:lnTo>
                <a:lnTo>
                  <a:pt x="5534" y="617"/>
                </a:lnTo>
                <a:lnTo>
                  <a:pt x="5520" y="622"/>
                </a:lnTo>
                <a:lnTo>
                  <a:pt x="5505" y="625"/>
                </a:lnTo>
                <a:lnTo>
                  <a:pt x="5491" y="628"/>
                </a:lnTo>
                <a:lnTo>
                  <a:pt x="5476" y="630"/>
                </a:lnTo>
                <a:lnTo>
                  <a:pt x="5462" y="632"/>
                </a:lnTo>
                <a:lnTo>
                  <a:pt x="5447" y="632"/>
                </a:lnTo>
                <a:lnTo>
                  <a:pt x="5434" y="632"/>
                </a:lnTo>
                <a:lnTo>
                  <a:pt x="5422" y="630"/>
                </a:lnTo>
                <a:lnTo>
                  <a:pt x="5416" y="629"/>
                </a:lnTo>
                <a:lnTo>
                  <a:pt x="5410" y="628"/>
                </a:lnTo>
                <a:lnTo>
                  <a:pt x="5400" y="625"/>
                </a:lnTo>
                <a:lnTo>
                  <a:pt x="5390" y="621"/>
                </a:lnTo>
                <a:lnTo>
                  <a:pt x="5381" y="616"/>
                </a:lnTo>
                <a:lnTo>
                  <a:pt x="5373" y="610"/>
                </a:lnTo>
                <a:lnTo>
                  <a:pt x="5369" y="607"/>
                </a:lnTo>
                <a:lnTo>
                  <a:pt x="5365" y="603"/>
                </a:lnTo>
                <a:lnTo>
                  <a:pt x="5359" y="596"/>
                </a:lnTo>
                <a:lnTo>
                  <a:pt x="5354" y="587"/>
                </a:lnTo>
                <a:lnTo>
                  <a:pt x="5351" y="583"/>
                </a:lnTo>
                <a:lnTo>
                  <a:pt x="5349" y="578"/>
                </a:lnTo>
                <a:lnTo>
                  <a:pt x="5347" y="573"/>
                </a:lnTo>
                <a:lnTo>
                  <a:pt x="5345" y="568"/>
                </a:lnTo>
                <a:lnTo>
                  <a:pt x="5342" y="556"/>
                </a:lnTo>
                <a:lnTo>
                  <a:pt x="5340" y="544"/>
                </a:lnTo>
                <a:lnTo>
                  <a:pt x="5339" y="531"/>
                </a:lnTo>
                <a:lnTo>
                  <a:pt x="5339" y="518"/>
                </a:lnTo>
                <a:lnTo>
                  <a:pt x="5339" y="504"/>
                </a:lnTo>
                <a:lnTo>
                  <a:pt x="5341" y="492"/>
                </a:lnTo>
                <a:lnTo>
                  <a:pt x="5342" y="486"/>
                </a:lnTo>
                <a:lnTo>
                  <a:pt x="5343" y="481"/>
                </a:lnTo>
                <a:lnTo>
                  <a:pt x="5346" y="470"/>
                </a:lnTo>
                <a:lnTo>
                  <a:pt x="5350" y="461"/>
                </a:lnTo>
                <a:lnTo>
                  <a:pt x="5355" y="452"/>
                </a:lnTo>
                <a:lnTo>
                  <a:pt x="5358" y="449"/>
                </a:lnTo>
                <a:lnTo>
                  <a:pt x="5361" y="445"/>
                </a:lnTo>
                <a:lnTo>
                  <a:pt x="5368" y="438"/>
                </a:lnTo>
                <a:lnTo>
                  <a:pt x="5376" y="433"/>
                </a:lnTo>
                <a:lnTo>
                  <a:pt x="5385" y="427"/>
                </a:lnTo>
                <a:lnTo>
                  <a:pt x="5390" y="425"/>
                </a:lnTo>
                <a:lnTo>
                  <a:pt x="5395" y="423"/>
                </a:lnTo>
                <a:lnTo>
                  <a:pt x="5406" y="419"/>
                </a:lnTo>
                <a:lnTo>
                  <a:pt x="5418" y="415"/>
                </a:lnTo>
                <a:lnTo>
                  <a:pt x="5430" y="413"/>
                </a:lnTo>
                <a:lnTo>
                  <a:pt x="5444" y="410"/>
                </a:lnTo>
                <a:lnTo>
                  <a:pt x="5451" y="410"/>
                </a:lnTo>
                <a:lnTo>
                  <a:pt x="5458" y="409"/>
                </a:lnTo>
                <a:lnTo>
                  <a:pt x="5551" y="401"/>
                </a:lnTo>
                <a:lnTo>
                  <a:pt x="5551" y="375"/>
                </a:lnTo>
                <a:lnTo>
                  <a:pt x="5551" y="368"/>
                </a:lnTo>
                <a:lnTo>
                  <a:pt x="5551" y="362"/>
                </a:lnTo>
                <a:lnTo>
                  <a:pt x="5550" y="356"/>
                </a:lnTo>
                <a:lnTo>
                  <a:pt x="5549" y="353"/>
                </a:lnTo>
                <a:lnTo>
                  <a:pt x="5548" y="351"/>
                </a:lnTo>
                <a:lnTo>
                  <a:pt x="5546" y="346"/>
                </a:lnTo>
                <a:lnTo>
                  <a:pt x="5544" y="342"/>
                </a:lnTo>
                <a:lnTo>
                  <a:pt x="5542" y="338"/>
                </a:lnTo>
                <a:lnTo>
                  <a:pt x="5539" y="335"/>
                </a:lnTo>
                <a:lnTo>
                  <a:pt x="5535" y="332"/>
                </a:lnTo>
                <a:lnTo>
                  <a:pt x="5532" y="330"/>
                </a:lnTo>
                <a:lnTo>
                  <a:pt x="5528" y="328"/>
                </a:lnTo>
                <a:lnTo>
                  <a:pt x="5523" y="326"/>
                </a:lnTo>
                <a:lnTo>
                  <a:pt x="5518" y="325"/>
                </a:lnTo>
                <a:lnTo>
                  <a:pt x="5513" y="324"/>
                </a:lnTo>
                <a:lnTo>
                  <a:pt x="5508" y="323"/>
                </a:lnTo>
                <a:lnTo>
                  <a:pt x="5502" y="323"/>
                </a:lnTo>
                <a:lnTo>
                  <a:pt x="5477" y="324"/>
                </a:lnTo>
                <a:lnTo>
                  <a:pt x="5450" y="325"/>
                </a:lnTo>
                <a:lnTo>
                  <a:pt x="5420" y="326"/>
                </a:lnTo>
                <a:lnTo>
                  <a:pt x="5386" y="329"/>
                </a:lnTo>
                <a:lnTo>
                  <a:pt x="5362" y="330"/>
                </a:lnTo>
                <a:lnTo>
                  <a:pt x="5360" y="275"/>
                </a:lnTo>
                <a:lnTo>
                  <a:pt x="5399" y="267"/>
                </a:lnTo>
                <a:lnTo>
                  <a:pt x="5418" y="264"/>
                </a:lnTo>
                <a:lnTo>
                  <a:pt x="5436" y="261"/>
                </a:lnTo>
                <a:lnTo>
                  <a:pt x="5454" y="259"/>
                </a:lnTo>
                <a:lnTo>
                  <a:pt x="5471" y="257"/>
                </a:lnTo>
                <a:lnTo>
                  <a:pt x="5488" y="256"/>
                </a:lnTo>
                <a:lnTo>
                  <a:pt x="5505" y="256"/>
                </a:lnTo>
                <a:lnTo>
                  <a:pt x="5521" y="257"/>
                </a:lnTo>
                <a:lnTo>
                  <a:pt x="5536" y="258"/>
                </a:lnTo>
                <a:lnTo>
                  <a:pt x="5543" y="259"/>
                </a:lnTo>
                <a:lnTo>
                  <a:pt x="5549" y="260"/>
                </a:lnTo>
                <a:lnTo>
                  <a:pt x="5562" y="263"/>
                </a:lnTo>
                <a:lnTo>
                  <a:pt x="5573" y="267"/>
                </a:lnTo>
                <a:lnTo>
                  <a:pt x="5578" y="270"/>
                </a:lnTo>
                <a:lnTo>
                  <a:pt x="5583" y="272"/>
                </a:lnTo>
                <a:lnTo>
                  <a:pt x="5592" y="278"/>
                </a:lnTo>
                <a:lnTo>
                  <a:pt x="5596" y="281"/>
                </a:lnTo>
                <a:lnTo>
                  <a:pt x="5600" y="285"/>
                </a:lnTo>
                <a:lnTo>
                  <a:pt x="5603" y="288"/>
                </a:lnTo>
                <a:lnTo>
                  <a:pt x="5607" y="292"/>
                </a:lnTo>
                <a:lnTo>
                  <a:pt x="5610" y="296"/>
                </a:lnTo>
                <a:lnTo>
                  <a:pt x="5613" y="301"/>
                </a:lnTo>
                <a:lnTo>
                  <a:pt x="5618" y="311"/>
                </a:lnTo>
                <a:lnTo>
                  <a:pt x="5620" y="316"/>
                </a:lnTo>
                <a:lnTo>
                  <a:pt x="5622" y="321"/>
                </a:lnTo>
                <a:lnTo>
                  <a:pt x="5625" y="333"/>
                </a:lnTo>
                <a:lnTo>
                  <a:pt x="5626" y="340"/>
                </a:lnTo>
                <a:lnTo>
                  <a:pt x="5627" y="346"/>
                </a:lnTo>
                <a:lnTo>
                  <a:pt x="5629" y="360"/>
                </a:lnTo>
                <a:lnTo>
                  <a:pt x="5629" y="375"/>
                </a:lnTo>
                <a:close/>
                <a:moveTo>
                  <a:pt x="5468" y="464"/>
                </a:moveTo>
                <a:lnTo>
                  <a:pt x="5462" y="465"/>
                </a:lnTo>
                <a:lnTo>
                  <a:pt x="5456" y="466"/>
                </a:lnTo>
                <a:lnTo>
                  <a:pt x="5451" y="467"/>
                </a:lnTo>
                <a:lnTo>
                  <a:pt x="5446" y="469"/>
                </a:lnTo>
                <a:lnTo>
                  <a:pt x="5442" y="471"/>
                </a:lnTo>
                <a:lnTo>
                  <a:pt x="5438" y="474"/>
                </a:lnTo>
                <a:lnTo>
                  <a:pt x="5434" y="477"/>
                </a:lnTo>
                <a:lnTo>
                  <a:pt x="5431" y="480"/>
                </a:lnTo>
                <a:lnTo>
                  <a:pt x="5428" y="483"/>
                </a:lnTo>
                <a:lnTo>
                  <a:pt x="5425" y="487"/>
                </a:lnTo>
                <a:lnTo>
                  <a:pt x="5421" y="496"/>
                </a:lnTo>
                <a:lnTo>
                  <a:pt x="5420" y="501"/>
                </a:lnTo>
                <a:lnTo>
                  <a:pt x="5419" y="507"/>
                </a:lnTo>
                <a:lnTo>
                  <a:pt x="5418" y="512"/>
                </a:lnTo>
                <a:lnTo>
                  <a:pt x="5418" y="518"/>
                </a:lnTo>
                <a:lnTo>
                  <a:pt x="5418" y="524"/>
                </a:lnTo>
                <a:lnTo>
                  <a:pt x="5419" y="530"/>
                </a:lnTo>
                <a:lnTo>
                  <a:pt x="5421" y="540"/>
                </a:lnTo>
                <a:lnTo>
                  <a:pt x="5422" y="544"/>
                </a:lnTo>
                <a:lnTo>
                  <a:pt x="5424" y="549"/>
                </a:lnTo>
                <a:lnTo>
                  <a:pt x="5427" y="552"/>
                </a:lnTo>
                <a:lnTo>
                  <a:pt x="5429" y="556"/>
                </a:lnTo>
                <a:lnTo>
                  <a:pt x="5432" y="558"/>
                </a:lnTo>
                <a:lnTo>
                  <a:pt x="5435" y="561"/>
                </a:lnTo>
                <a:lnTo>
                  <a:pt x="5443" y="565"/>
                </a:lnTo>
                <a:lnTo>
                  <a:pt x="5447" y="566"/>
                </a:lnTo>
                <a:lnTo>
                  <a:pt x="5452" y="567"/>
                </a:lnTo>
                <a:lnTo>
                  <a:pt x="5462" y="568"/>
                </a:lnTo>
                <a:lnTo>
                  <a:pt x="5480" y="567"/>
                </a:lnTo>
                <a:lnTo>
                  <a:pt x="5499" y="565"/>
                </a:lnTo>
                <a:lnTo>
                  <a:pt x="5519" y="561"/>
                </a:lnTo>
                <a:lnTo>
                  <a:pt x="5528" y="559"/>
                </a:lnTo>
                <a:lnTo>
                  <a:pt x="5538" y="556"/>
                </a:lnTo>
                <a:lnTo>
                  <a:pt x="5551" y="552"/>
                </a:lnTo>
                <a:lnTo>
                  <a:pt x="5551" y="456"/>
                </a:lnTo>
                <a:lnTo>
                  <a:pt x="5468" y="464"/>
                </a:lnTo>
                <a:close/>
                <a:moveTo>
                  <a:pt x="5792" y="624"/>
                </a:moveTo>
                <a:lnTo>
                  <a:pt x="5713" y="624"/>
                </a:lnTo>
                <a:lnTo>
                  <a:pt x="5713" y="264"/>
                </a:lnTo>
                <a:lnTo>
                  <a:pt x="5791" y="264"/>
                </a:lnTo>
                <a:lnTo>
                  <a:pt x="5791" y="286"/>
                </a:lnTo>
                <a:lnTo>
                  <a:pt x="5804" y="279"/>
                </a:lnTo>
                <a:lnTo>
                  <a:pt x="5817" y="273"/>
                </a:lnTo>
                <a:lnTo>
                  <a:pt x="5830" y="268"/>
                </a:lnTo>
                <a:lnTo>
                  <a:pt x="5843" y="264"/>
                </a:lnTo>
                <a:lnTo>
                  <a:pt x="5855" y="260"/>
                </a:lnTo>
                <a:lnTo>
                  <a:pt x="5867" y="258"/>
                </a:lnTo>
                <a:lnTo>
                  <a:pt x="5879" y="257"/>
                </a:lnTo>
                <a:lnTo>
                  <a:pt x="5891" y="256"/>
                </a:lnTo>
                <a:lnTo>
                  <a:pt x="5900" y="256"/>
                </a:lnTo>
                <a:lnTo>
                  <a:pt x="5908" y="257"/>
                </a:lnTo>
                <a:lnTo>
                  <a:pt x="5916" y="258"/>
                </a:lnTo>
                <a:lnTo>
                  <a:pt x="5924" y="259"/>
                </a:lnTo>
                <a:lnTo>
                  <a:pt x="5931" y="260"/>
                </a:lnTo>
                <a:lnTo>
                  <a:pt x="5938" y="262"/>
                </a:lnTo>
                <a:lnTo>
                  <a:pt x="5945" y="264"/>
                </a:lnTo>
                <a:lnTo>
                  <a:pt x="5951" y="266"/>
                </a:lnTo>
                <a:lnTo>
                  <a:pt x="5957" y="269"/>
                </a:lnTo>
                <a:lnTo>
                  <a:pt x="5963" y="272"/>
                </a:lnTo>
                <a:lnTo>
                  <a:pt x="5968" y="275"/>
                </a:lnTo>
                <a:lnTo>
                  <a:pt x="5973" y="279"/>
                </a:lnTo>
                <a:lnTo>
                  <a:pt x="5978" y="283"/>
                </a:lnTo>
                <a:lnTo>
                  <a:pt x="5982" y="287"/>
                </a:lnTo>
                <a:lnTo>
                  <a:pt x="5986" y="292"/>
                </a:lnTo>
                <a:lnTo>
                  <a:pt x="5989" y="297"/>
                </a:lnTo>
                <a:lnTo>
                  <a:pt x="5995" y="308"/>
                </a:lnTo>
                <a:lnTo>
                  <a:pt x="5998" y="314"/>
                </a:lnTo>
                <a:lnTo>
                  <a:pt x="6001" y="321"/>
                </a:lnTo>
                <a:lnTo>
                  <a:pt x="6003" y="327"/>
                </a:lnTo>
                <a:lnTo>
                  <a:pt x="6005" y="335"/>
                </a:lnTo>
                <a:lnTo>
                  <a:pt x="6009" y="351"/>
                </a:lnTo>
                <a:lnTo>
                  <a:pt x="6012" y="368"/>
                </a:lnTo>
                <a:lnTo>
                  <a:pt x="6014" y="388"/>
                </a:lnTo>
                <a:lnTo>
                  <a:pt x="6015" y="409"/>
                </a:lnTo>
                <a:lnTo>
                  <a:pt x="6015" y="431"/>
                </a:lnTo>
                <a:lnTo>
                  <a:pt x="6015" y="624"/>
                </a:lnTo>
                <a:lnTo>
                  <a:pt x="5938" y="624"/>
                </a:lnTo>
                <a:lnTo>
                  <a:pt x="5938" y="433"/>
                </a:lnTo>
                <a:lnTo>
                  <a:pt x="5937" y="419"/>
                </a:lnTo>
                <a:lnTo>
                  <a:pt x="5937" y="406"/>
                </a:lnTo>
                <a:lnTo>
                  <a:pt x="5936" y="394"/>
                </a:lnTo>
                <a:lnTo>
                  <a:pt x="5935" y="389"/>
                </a:lnTo>
                <a:lnTo>
                  <a:pt x="5934" y="383"/>
                </a:lnTo>
                <a:lnTo>
                  <a:pt x="5933" y="374"/>
                </a:lnTo>
                <a:lnTo>
                  <a:pt x="5930" y="365"/>
                </a:lnTo>
                <a:lnTo>
                  <a:pt x="5928" y="357"/>
                </a:lnTo>
                <a:lnTo>
                  <a:pt x="5925" y="351"/>
                </a:lnTo>
                <a:lnTo>
                  <a:pt x="5921" y="345"/>
                </a:lnTo>
                <a:lnTo>
                  <a:pt x="5919" y="342"/>
                </a:lnTo>
                <a:lnTo>
                  <a:pt x="5917" y="340"/>
                </a:lnTo>
                <a:lnTo>
                  <a:pt x="5915" y="338"/>
                </a:lnTo>
                <a:lnTo>
                  <a:pt x="5912" y="336"/>
                </a:lnTo>
                <a:lnTo>
                  <a:pt x="5906" y="332"/>
                </a:lnTo>
                <a:lnTo>
                  <a:pt x="5899" y="329"/>
                </a:lnTo>
                <a:lnTo>
                  <a:pt x="5891" y="328"/>
                </a:lnTo>
                <a:lnTo>
                  <a:pt x="5883" y="326"/>
                </a:lnTo>
                <a:lnTo>
                  <a:pt x="5873" y="326"/>
                </a:lnTo>
                <a:lnTo>
                  <a:pt x="5864" y="326"/>
                </a:lnTo>
                <a:lnTo>
                  <a:pt x="5855" y="327"/>
                </a:lnTo>
                <a:lnTo>
                  <a:pt x="5846" y="328"/>
                </a:lnTo>
                <a:lnTo>
                  <a:pt x="5837" y="330"/>
                </a:lnTo>
                <a:lnTo>
                  <a:pt x="5829" y="332"/>
                </a:lnTo>
                <a:lnTo>
                  <a:pt x="5820" y="334"/>
                </a:lnTo>
                <a:lnTo>
                  <a:pt x="5811" y="337"/>
                </a:lnTo>
                <a:lnTo>
                  <a:pt x="5803" y="340"/>
                </a:lnTo>
                <a:lnTo>
                  <a:pt x="5792" y="345"/>
                </a:lnTo>
                <a:lnTo>
                  <a:pt x="5792" y="624"/>
                </a:lnTo>
                <a:close/>
                <a:moveTo>
                  <a:pt x="6228" y="256"/>
                </a:moveTo>
                <a:lnTo>
                  <a:pt x="6248" y="257"/>
                </a:lnTo>
                <a:lnTo>
                  <a:pt x="6259" y="258"/>
                </a:lnTo>
                <a:lnTo>
                  <a:pt x="6270" y="259"/>
                </a:lnTo>
                <a:lnTo>
                  <a:pt x="6281" y="260"/>
                </a:lnTo>
                <a:lnTo>
                  <a:pt x="6293" y="262"/>
                </a:lnTo>
                <a:lnTo>
                  <a:pt x="6318" y="266"/>
                </a:lnTo>
                <a:lnTo>
                  <a:pt x="6336" y="270"/>
                </a:lnTo>
                <a:lnTo>
                  <a:pt x="6333" y="332"/>
                </a:lnTo>
                <a:lnTo>
                  <a:pt x="6307" y="329"/>
                </a:lnTo>
                <a:lnTo>
                  <a:pt x="6284" y="327"/>
                </a:lnTo>
                <a:lnTo>
                  <a:pt x="6265" y="326"/>
                </a:lnTo>
                <a:lnTo>
                  <a:pt x="6249" y="326"/>
                </a:lnTo>
                <a:lnTo>
                  <a:pt x="6236" y="326"/>
                </a:lnTo>
                <a:lnTo>
                  <a:pt x="6224" y="328"/>
                </a:lnTo>
                <a:lnTo>
                  <a:pt x="6213" y="329"/>
                </a:lnTo>
                <a:lnTo>
                  <a:pt x="6204" y="332"/>
                </a:lnTo>
                <a:lnTo>
                  <a:pt x="6195" y="336"/>
                </a:lnTo>
                <a:lnTo>
                  <a:pt x="6187" y="340"/>
                </a:lnTo>
                <a:lnTo>
                  <a:pt x="6181" y="345"/>
                </a:lnTo>
                <a:lnTo>
                  <a:pt x="6178" y="348"/>
                </a:lnTo>
                <a:lnTo>
                  <a:pt x="6176" y="351"/>
                </a:lnTo>
                <a:lnTo>
                  <a:pt x="6171" y="357"/>
                </a:lnTo>
                <a:lnTo>
                  <a:pt x="6169" y="361"/>
                </a:lnTo>
                <a:lnTo>
                  <a:pt x="6168" y="365"/>
                </a:lnTo>
                <a:lnTo>
                  <a:pt x="6164" y="375"/>
                </a:lnTo>
                <a:lnTo>
                  <a:pt x="6162" y="386"/>
                </a:lnTo>
                <a:lnTo>
                  <a:pt x="6160" y="398"/>
                </a:lnTo>
                <a:lnTo>
                  <a:pt x="6158" y="412"/>
                </a:lnTo>
                <a:lnTo>
                  <a:pt x="6157" y="426"/>
                </a:lnTo>
                <a:lnTo>
                  <a:pt x="6157" y="443"/>
                </a:lnTo>
                <a:lnTo>
                  <a:pt x="6157" y="459"/>
                </a:lnTo>
                <a:lnTo>
                  <a:pt x="6158" y="474"/>
                </a:lnTo>
                <a:lnTo>
                  <a:pt x="6159" y="481"/>
                </a:lnTo>
                <a:lnTo>
                  <a:pt x="6160" y="488"/>
                </a:lnTo>
                <a:lnTo>
                  <a:pt x="6162" y="500"/>
                </a:lnTo>
                <a:lnTo>
                  <a:pt x="6164" y="511"/>
                </a:lnTo>
                <a:lnTo>
                  <a:pt x="6167" y="521"/>
                </a:lnTo>
                <a:lnTo>
                  <a:pt x="6171" y="529"/>
                </a:lnTo>
                <a:lnTo>
                  <a:pt x="6175" y="536"/>
                </a:lnTo>
                <a:lnTo>
                  <a:pt x="6177" y="539"/>
                </a:lnTo>
                <a:lnTo>
                  <a:pt x="6180" y="542"/>
                </a:lnTo>
                <a:lnTo>
                  <a:pt x="6183" y="545"/>
                </a:lnTo>
                <a:lnTo>
                  <a:pt x="6186" y="548"/>
                </a:lnTo>
                <a:lnTo>
                  <a:pt x="6194" y="552"/>
                </a:lnTo>
                <a:lnTo>
                  <a:pt x="6203" y="556"/>
                </a:lnTo>
                <a:lnTo>
                  <a:pt x="6213" y="559"/>
                </a:lnTo>
                <a:lnTo>
                  <a:pt x="6224" y="561"/>
                </a:lnTo>
                <a:lnTo>
                  <a:pt x="6236" y="562"/>
                </a:lnTo>
                <a:lnTo>
                  <a:pt x="6250" y="562"/>
                </a:lnTo>
                <a:lnTo>
                  <a:pt x="6334" y="556"/>
                </a:lnTo>
                <a:lnTo>
                  <a:pt x="6336" y="619"/>
                </a:lnTo>
                <a:lnTo>
                  <a:pt x="6302" y="625"/>
                </a:lnTo>
                <a:lnTo>
                  <a:pt x="6273" y="629"/>
                </a:lnTo>
                <a:lnTo>
                  <a:pt x="6248" y="631"/>
                </a:lnTo>
                <a:lnTo>
                  <a:pt x="6227" y="632"/>
                </a:lnTo>
                <a:lnTo>
                  <a:pt x="6217" y="632"/>
                </a:lnTo>
                <a:lnTo>
                  <a:pt x="6207" y="631"/>
                </a:lnTo>
                <a:lnTo>
                  <a:pt x="6189" y="629"/>
                </a:lnTo>
                <a:lnTo>
                  <a:pt x="6180" y="628"/>
                </a:lnTo>
                <a:lnTo>
                  <a:pt x="6172" y="626"/>
                </a:lnTo>
                <a:lnTo>
                  <a:pt x="6157" y="621"/>
                </a:lnTo>
                <a:lnTo>
                  <a:pt x="6150" y="618"/>
                </a:lnTo>
                <a:lnTo>
                  <a:pt x="6143" y="615"/>
                </a:lnTo>
                <a:lnTo>
                  <a:pt x="6137" y="611"/>
                </a:lnTo>
                <a:lnTo>
                  <a:pt x="6131" y="607"/>
                </a:lnTo>
                <a:lnTo>
                  <a:pt x="6126" y="603"/>
                </a:lnTo>
                <a:lnTo>
                  <a:pt x="6119" y="598"/>
                </a:lnTo>
                <a:lnTo>
                  <a:pt x="6115" y="593"/>
                </a:lnTo>
                <a:lnTo>
                  <a:pt x="6110" y="588"/>
                </a:lnTo>
                <a:lnTo>
                  <a:pt x="6106" y="582"/>
                </a:lnTo>
                <a:lnTo>
                  <a:pt x="6102" y="576"/>
                </a:lnTo>
                <a:lnTo>
                  <a:pt x="6099" y="569"/>
                </a:lnTo>
                <a:lnTo>
                  <a:pt x="6096" y="562"/>
                </a:lnTo>
                <a:lnTo>
                  <a:pt x="6090" y="547"/>
                </a:lnTo>
                <a:lnTo>
                  <a:pt x="6085" y="529"/>
                </a:lnTo>
                <a:lnTo>
                  <a:pt x="6083" y="520"/>
                </a:lnTo>
                <a:lnTo>
                  <a:pt x="6082" y="510"/>
                </a:lnTo>
                <a:lnTo>
                  <a:pt x="6080" y="500"/>
                </a:lnTo>
                <a:lnTo>
                  <a:pt x="6079" y="490"/>
                </a:lnTo>
                <a:lnTo>
                  <a:pt x="6078" y="478"/>
                </a:lnTo>
                <a:lnTo>
                  <a:pt x="6077" y="467"/>
                </a:lnTo>
                <a:lnTo>
                  <a:pt x="6077" y="443"/>
                </a:lnTo>
                <a:lnTo>
                  <a:pt x="6077" y="418"/>
                </a:lnTo>
                <a:lnTo>
                  <a:pt x="6078" y="407"/>
                </a:lnTo>
                <a:lnTo>
                  <a:pt x="6079" y="396"/>
                </a:lnTo>
                <a:lnTo>
                  <a:pt x="6082" y="375"/>
                </a:lnTo>
                <a:lnTo>
                  <a:pt x="6084" y="366"/>
                </a:lnTo>
                <a:lnTo>
                  <a:pt x="6086" y="356"/>
                </a:lnTo>
                <a:lnTo>
                  <a:pt x="6088" y="348"/>
                </a:lnTo>
                <a:lnTo>
                  <a:pt x="6091" y="339"/>
                </a:lnTo>
                <a:lnTo>
                  <a:pt x="6094" y="331"/>
                </a:lnTo>
                <a:lnTo>
                  <a:pt x="6097" y="324"/>
                </a:lnTo>
                <a:lnTo>
                  <a:pt x="6100" y="317"/>
                </a:lnTo>
                <a:lnTo>
                  <a:pt x="6104" y="311"/>
                </a:lnTo>
                <a:lnTo>
                  <a:pt x="6108" y="305"/>
                </a:lnTo>
                <a:lnTo>
                  <a:pt x="6112" y="299"/>
                </a:lnTo>
                <a:lnTo>
                  <a:pt x="6117" y="294"/>
                </a:lnTo>
                <a:lnTo>
                  <a:pt x="6122" y="289"/>
                </a:lnTo>
                <a:lnTo>
                  <a:pt x="6128" y="284"/>
                </a:lnTo>
                <a:lnTo>
                  <a:pt x="6134" y="280"/>
                </a:lnTo>
                <a:lnTo>
                  <a:pt x="6140" y="276"/>
                </a:lnTo>
                <a:lnTo>
                  <a:pt x="6146" y="273"/>
                </a:lnTo>
                <a:lnTo>
                  <a:pt x="6153" y="270"/>
                </a:lnTo>
                <a:lnTo>
                  <a:pt x="6160" y="267"/>
                </a:lnTo>
                <a:lnTo>
                  <a:pt x="6175" y="262"/>
                </a:lnTo>
                <a:lnTo>
                  <a:pt x="6183" y="260"/>
                </a:lnTo>
                <a:lnTo>
                  <a:pt x="6191" y="259"/>
                </a:lnTo>
                <a:lnTo>
                  <a:pt x="6200" y="258"/>
                </a:lnTo>
                <a:lnTo>
                  <a:pt x="6209" y="257"/>
                </a:lnTo>
                <a:lnTo>
                  <a:pt x="6219" y="256"/>
                </a:lnTo>
                <a:lnTo>
                  <a:pt x="6228" y="25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714341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fade/>
      </p:transition>
    </mc:Choice>
    <mc:Fallback xmlns="">
      <p:transition>
        <p:fade/>
      </p:transition>
    </mc:Fallback>
  </mc:AlternateContent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40FE0685-A3E4-7834-0052-841CCBAEB491}"/>
              </a:ext>
            </a:extLst>
          </p:cNvPr>
          <p:cNvSpPr/>
          <p:nvPr userDrawn="1"/>
        </p:nvSpPr>
        <p:spPr>
          <a:xfrm>
            <a:off x="6672263" y="0"/>
            <a:ext cx="5519736" cy="6858000"/>
          </a:xfrm>
          <a:prstGeom prst="rect">
            <a:avLst/>
          </a:prstGeom>
          <a:blipFill>
            <a:blip r:embed="rId2"/>
            <a:srcRect/>
            <a:stretch>
              <a:fillRect l="-15021" r="-15021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334964" y="1412875"/>
            <a:ext cx="5184774" cy="2879726"/>
          </a:xfrm>
        </p:spPr>
        <p:txBody>
          <a:bodyPr anchor="b" anchorCtr="0">
            <a:noAutofit/>
          </a:bodyPr>
          <a:lstStyle>
            <a:lvl1pPr algn="l">
              <a:defRPr sz="54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add Presentation title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34962" y="4581128"/>
            <a:ext cx="5184776" cy="863997"/>
          </a:xfrm>
        </p:spPr>
        <p:txBody>
          <a:bodyPr/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noFill/>
              </a:defRPr>
            </a:lvl1pPr>
          </a:lstStyle>
          <a:p>
            <a:fld id="{2E10A1C1-9975-4EBA-ADE9-54A8D9D7781E}" type="datetime3">
              <a:rPr lang="en-US" smtClean="0"/>
              <a:t>24 June 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noFill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noFill/>
              </a:defRPr>
            </a:lvl1pPr>
          </a:lstStyle>
          <a:p>
            <a:fld id="{A683D178-98AA-4574-9EAA-8EB007C5517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9D2770E-C8AF-940E-8D06-6184E57BC01C}"/>
              </a:ext>
            </a:extLst>
          </p:cNvPr>
          <p:cNvSpPr/>
          <p:nvPr userDrawn="1"/>
        </p:nvSpPr>
        <p:spPr>
          <a:xfrm>
            <a:off x="6094414" y="4292601"/>
            <a:ext cx="1730374" cy="2565400"/>
          </a:xfrm>
          <a:prstGeom prst="rect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GB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DEC63C8F-CFB2-B96F-4DF1-A80B8CA3FD38}"/>
              </a:ext>
            </a:extLst>
          </p:cNvPr>
          <p:cNvSpPr/>
          <p:nvPr userDrawn="1"/>
        </p:nvSpPr>
        <p:spPr>
          <a:xfrm>
            <a:off x="7824788" y="1989138"/>
            <a:ext cx="1150937" cy="2303462"/>
          </a:xfrm>
          <a:prstGeom prst="rect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GB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0D8CE269-2FBA-8F93-9C9C-EB89A059CCE7}"/>
              </a:ext>
            </a:extLst>
          </p:cNvPr>
          <p:cNvSpPr/>
          <p:nvPr userDrawn="1"/>
        </p:nvSpPr>
        <p:spPr>
          <a:xfrm>
            <a:off x="10128250" y="1989138"/>
            <a:ext cx="1150937" cy="2303462"/>
          </a:xfrm>
          <a:prstGeom prst="rect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GB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9164654-9D73-3602-CFD6-D3C6E7E3F181}"/>
              </a:ext>
            </a:extLst>
          </p:cNvPr>
          <p:cNvSpPr/>
          <p:nvPr userDrawn="1"/>
        </p:nvSpPr>
        <p:spPr>
          <a:xfrm>
            <a:off x="8975724" y="0"/>
            <a:ext cx="1152525" cy="1989138"/>
          </a:xfrm>
          <a:prstGeom prst="rect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GB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1D6125EE-272D-0F3D-3AC6-D8017CDB9F39}"/>
              </a:ext>
            </a:extLst>
          </p:cNvPr>
          <p:cNvSpPr/>
          <p:nvPr userDrawn="1"/>
        </p:nvSpPr>
        <p:spPr>
          <a:xfrm>
            <a:off x="11280775" y="0"/>
            <a:ext cx="911225" cy="1989138"/>
          </a:xfrm>
          <a:prstGeom prst="rect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50549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fade/>
      </p:transition>
    </mc:Choice>
    <mc:Fallback xmlns="">
      <p:transition>
        <p:fade/>
      </p:transition>
    </mc:Fallback>
  </mc:AlternateContent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334964" y="1412875"/>
            <a:ext cx="5184774" cy="2879726"/>
          </a:xfrm>
        </p:spPr>
        <p:txBody>
          <a:bodyPr anchor="b" anchorCtr="0">
            <a:noAutofit/>
          </a:bodyPr>
          <a:lstStyle>
            <a:lvl1pPr algn="l">
              <a:defRPr sz="54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add Presentation title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34962" y="4581128"/>
            <a:ext cx="5184776" cy="863997"/>
          </a:xfrm>
        </p:spPr>
        <p:txBody>
          <a:bodyPr/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2EFF2537-354D-E571-95B6-FBCF7F05CB84}"/>
              </a:ext>
            </a:extLst>
          </p:cNvPr>
          <p:cNvSpPr/>
          <p:nvPr userDrawn="1"/>
        </p:nvSpPr>
        <p:spPr>
          <a:xfrm>
            <a:off x="10704512" y="0"/>
            <a:ext cx="1152525" cy="2565399"/>
          </a:xfrm>
          <a:prstGeom prst="rect">
            <a:avLst/>
          </a:prstGeom>
          <a:solidFill>
            <a:srgbClr val="CDB0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4B915C0D-7F7E-8A93-3C12-63C88676F5C4}"/>
              </a:ext>
            </a:extLst>
          </p:cNvPr>
          <p:cNvSpPr/>
          <p:nvPr userDrawn="1"/>
        </p:nvSpPr>
        <p:spPr>
          <a:xfrm>
            <a:off x="11857037" y="2565400"/>
            <a:ext cx="334963" cy="2303463"/>
          </a:xfrm>
          <a:prstGeom prst="rect">
            <a:avLst/>
          </a:prstGeom>
          <a:solidFill>
            <a:srgbClr val="CDB0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92EF39B3-BB33-5450-C88E-30A160B6C867}"/>
              </a:ext>
            </a:extLst>
          </p:cNvPr>
          <p:cNvSpPr/>
          <p:nvPr userDrawn="1"/>
        </p:nvSpPr>
        <p:spPr>
          <a:xfrm>
            <a:off x="6094413" y="4868863"/>
            <a:ext cx="1154112" cy="1989138"/>
          </a:xfrm>
          <a:prstGeom prst="rect">
            <a:avLst/>
          </a:prstGeom>
          <a:solidFill>
            <a:srgbClr val="CDB0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8F33ED1-61B3-E186-EF15-FAB6419AE524}"/>
              </a:ext>
            </a:extLst>
          </p:cNvPr>
          <p:cNvSpPr/>
          <p:nvPr userDrawn="1"/>
        </p:nvSpPr>
        <p:spPr>
          <a:xfrm>
            <a:off x="8401050" y="4868863"/>
            <a:ext cx="1150938" cy="1989138"/>
          </a:xfrm>
          <a:prstGeom prst="rect">
            <a:avLst/>
          </a:prstGeom>
          <a:solidFill>
            <a:srgbClr val="CDB0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2999C635-F005-C702-FDA1-FAFBDC43FE25}"/>
              </a:ext>
            </a:extLst>
          </p:cNvPr>
          <p:cNvSpPr/>
          <p:nvPr userDrawn="1"/>
        </p:nvSpPr>
        <p:spPr>
          <a:xfrm>
            <a:off x="7247732" y="2565399"/>
            <a:ext cx="1154112" cy="2303463"/>
          </a:xfrm>
          <a:prstGeom prst="rect">
            <a:avLst/>
          </a:prstGeom>
          <a:solidFill>
            <a:srgbClr val="CDB0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121A62F6-74C7-7255-F7DC-D0FE6D857E00}"/>
              </a:ext>
            </a:extLst>
          </p:cNvPr>
          <p:cNvSpPr/>
          <p:nvPr userDrawn="1"/>
        </p:nvSpPr>
        <p:spPr>
          <a:xfrm>
            <a:off x="9550401" y="2565399"/>
            <a:ext cx="1154112" cy="2303463"/>
          </a:xfrm>
          <a:prstGeom prst="rect">
            <a:avLst/>
          </a:prstGeom>
          <a:solidFill>
            <a:srgbClr val="CDB0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2AAD24AA-9045-4E0B-74B3-1FD5805CC933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672263" y="836613"/>
            <a:ext cx="5184775" cy="5184775"/>
          </a:xfrm>
          <a:solidFill>
            <a:schemeClr val="bg2"/>
          </a:solidFill>
        </p:spPr>
        <p:txBody>
          <a:bodyPr/>
          <a:lstStyle>
            <a:lvl1pPr marL="0" indent="0">
              <a:buFontTx/>
              <a:buNone/>
              <a:defRPr sz="1200"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Click icon to add picture</a:t>
            </a:r>
            <a:br>
              <a:rPr lang="en-GB" dirty="0"/>
            </a:br>
            <a:r>
              <a:rPr lang="en-GB" dirty="0"/>
              <a:t>(</a:t>
            </a:r>
            <a:r>
              <a:rPr lang="en-US" dirty="0"/>
              <a:t>Download more pictures from brand.qt.io</a:t>
            </a:r>
            <a:r>
              <a:rPr lang="en-GB" dirty="0"/>
              <a:t>)</a:t>
            </a:r>
          </a:p>
          <a:p>
            <a:endParaRPr lang="en-GB" dirty="0"/>
          </a:p>
        </p:txBody>
      </p:sp>
      <p:sp>
        <p:nvSpPr>
          <p:cNvPr id="14" name="Date Placeholder 13">
            <a:extLst>
              <a:ext uri="{FF2B5EF4-FFF2-40B4-BE49-F238E27FC236}">
                <a16:creationId xmlns:a16="http://schemas.microsoft.com/office/drawing/2014/main" id="{350731ED-B01F-5F6D-4BE5-CB31BDBB8F0B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>
                <a:noFill/>
              </a:defRPr>
            </a:lvl1pPr>
          </a:lstStyle>
          <a:p>
            <a:fld id="{C977CD7C-1D58-4DE9-9886-A957608366AE}" type="datetime3">
              <a:rPr lang="en-US" smtClean="0"/>
              <a:t>24 June 2025</a:t>
            </a:fld>
            <a:endParaRPr lang="en-US" dirty="0"/>
          </a:p>
        </p:txBody>
      </p:sp>
      <p:sp>
        <p:nvSpPr>
          <p:cNvPr id="15" name="Footer Placeholder 14">
            <a:extLst>
              <a:ext uri="{FF2B5EF4-FFF2-40B4-BE49-F238E27FC236}">
                <a16:creationId xmlns:a16="http://schemas.microsoft.com/office/drawing/2014/main" id="{EC0564C4-126A-B9F0-B5A0-0E46BF8E03CB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>
                <a:noFill/>
              </a:defRPr>
            </a:lvl1pPr>
          </a:lstStyle>
          <a:p>
            <a:endParaRPr lang="en-US" dirty="0"/>
          </a:p>
        </p:txBody>
      </p:sp>
      <p:sp>
        <p:nvSpPr>
          <p:cNvPr id="16" name="Slide Number Placeholder 15">
            <a:extLst>
              <a:ext uri="{FF2B5EF4-FFF2-40B4-BE49-F238E27FC236}">
                <a16:creationId xmlns:a16="http://schemas.microsoft.com/office/drawing/2014/main" id="{94D0D804-7653-54D8-D889-967C51565E28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>
                <a:noFill/>
              </a:defRPr>
            </a:lvl1pPr>
          </a:lstStyle>
          <a:p>
            <a:fld id="{A683D178-98AA-4574-9EAA-8EB007C5517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74319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fade/>
      </p:transition>
    </mc:Choice>
    <mc:Fallback xmlns="">
      <p:transition>
        <p:fade/>
      </p:transition>
    </mc:Fallback>
  </mc:AlternateContent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34963" y="1412875"/>
            <a:ext cx="5473005" cy="4608513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84032" y="1412875"/>
            <a:ext cx="5473006" cy="4608513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63A3E5-7F55-4EFA-B9A5-D906DD786AF6}" type="datetime3">
              <a:rPr lang="en-US" smtClean="0"/>
              <a:t>24 June 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3D178-98AA-4574-9EAA-8EB007C55176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2" name="Text Placeholder 2">
            <a:extLst>
              <a:ext uri="{FF2B5EF4-FFF2-40B4-BE49-F238E27FC236}">
                <a16:creationId xmlns:a16="http://schemas.microsoft.com/office/drawing/2014/main" id="{B92855A2-5BA4-99CF-5A5B-A422C334A794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334963" y="836613"/>
            <a:ext cx="11522075" cy="504155"/>
          </a:xfrm>
        </p:spPr>
        <p:txBody>
          <a:bodyPr anchor="t" anchorCtr="0">
            <a:noAutofit/>
          </a:bodyPr>
          <a:lstStyle>
            <a:lvl1pPr marL="0" indent="0">
              <a:spcBef>
                <a:spcPts val="0"/>
              </a:spcBef>
              <a:buNone/>
              <a:defRPr sz="1800" b="0" cap="none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add subtitle</a:t>
            </a:r>
          </a:p>
        </p:txBody>
      </p:sp>
    </p:spTree>
    <p:extLst>
      <p:ext uri="{BB962C8B-B14F-4D97-AF65-F5344CB8AC3E}">
        <p14:creationId xmlns:p14="http://schemas.microsoft.com/office/powerpoint/2010/main" val="22627103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fade/>
      </p:transition>
    </mc:Choice>
    <mc:Fallback xmlns="">
      <p:transition>
        <p:fade/>
      </p:transition>
    </mc:Fallback>
  </mc:AlternateContent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34963" y="1412875"/>
            <a:ext cx="5473005" cy="576263"/>
          </a:xfrm>
        </p:spPr>
        <p:txBody>
          <a:bodyPr anchor="t" anchorCtr="0">
            <a:normAutofit/>
          </a:bodyPr>
          <a:lstStyle>
            <a:lvl1pPr marL="0" indent="0">
              <a:spcBef>
                <a:spcPts val="0"/>
              </a:spcBef>
              <a:buNone/>
              <a:defRPr sz="1800" b="1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34963" y="1989139"/>
            <a:ext cx="5473005" cy="4032250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84032" y="1412875"/>
            <a:ext cx="5473006" cy="576263"/>
          </a:xfrm>
        </p:spPr>
        <p:txBody>
          <a:bodyPr anchor="t" anchorCtr="0">
            <a:normAutofit/>
          </a:bodyPr>
          <a:lstStyle>
            <a:lvl1pPr marL="0" indent="0">
              <a:spcBef>
                <a:spcPts val="0"/>
              </a:spcBef>
              <a:buNone/>
              <a:defRPr sz="1800" b="1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84032" y="1989139"/>
            <a:ext cx="5473006" cy="4032250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EB5859-5C73-4AC8-AE40-B6E498F0B62F}" type="datetime3">
              <a:rPr lang="en-US" smtClean="0"/>
              <a:t>24 June 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3D178-98AA-4574-9EAA-8EB007C55176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2" name="Text Placeholder 2">
            <a:extLst>
              <a:ext uri="{FF2B5EF4-FFF2-40B4-BE49-F238E27FC236}">
                <a16:creationId xmlns:a16="http://schemas.microsoft.com/office/drawing/2014/main" id="{34069FD5-881F-66EE-DD88-0DF82955E226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334963" y="836613"/>
            <a:ext cx="11522075" cy="504155"/>
          </a:xfrm>
        </p:spPr>
        <p:txBody>
          <a:bodyPr anchor="t" anchorCtr="0">
            <a:noAutofit/>
          </a:bodyPr>
          <a:lstStyle>
            <a:lvl1pPr marL="0" indent="0">
              <a:spcBef>
                <a:spcPts val="0"/>
              </a:spcBef>
              <a:buNone/>
              <a:defRPr sz="1800" b="0" cap="none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add subtitle</a:t>
            </a:r>
          </a:p>
        </p:txBody>
      </p:sp>
    </p:spTree>
    <p:extLst>
      <p:ext uri="{BB962C8B-B14F-4D97-AF65-F5344CB8AC3E}">
        <p14:creationId xmlns:p14="http://schemas.microsoft.com/office/powerpoint/2010/main" val="25384252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fade/>
      </p:transition>
    </mc:Choice>
    <mc:Fallback xmlns="">
      <p:transition>
        <p:fade/>
      </p:transition>
    </mc:Fallback>
  </mc:AlternateContent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omparison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34963" y="1412875"/>
            <a:ext cx="3457575" cy="576263"/>
          </a:xfrm>
        </p:spPr>
        <p:txBody>
          <a:bodyPr anchor="t" anchorCtr="0">
            <a:normAutofit/>
          </a:bodyPr>
          <a:lstStyle>
            <a:lvl1pPr marL="0" indent="0">
              <a:spcBef>
                <a:spcPts val="0"/>
              </a:spcBef>
              <a:buNone/>
              <a:defRPr sz="1800" b="1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34963" y="1989139"/>
            <a:ext cx="3457575" cy="4032250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67213" y="1412875"/>
            <a:ext cx="3457575" cy="576263"/>
          </a:xfrm>
        </p:spPr>
        <p:txBody>
          <a:bodyPr anchor="t" anchorCtr="0">
            <a:normAutofit/>
          </a:bodyPr>
          <a:lstStyle>
            <a:lvl1pPr marL="0" indent="0">
              <a:spcBef>
                <a:spcPts val="0"/>
              </a:spcBef>
              <a:buNone/>
              <a:defRPr sz="1800" b="1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367213" y="1989139"/>
            <a:ext cx="3457575" cy="4032250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DF466C-6863-4B04-A3D7-8ED5114E2777}" type="datetime3">
              <a:rPr lang="en-US" smtClean="0"/>
              <a:t>24 June 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3D178-98AA-4574-9EAA-8EB007C55176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2" name="Text Placeholder 2">
            <a:extLst>
              <a:ext uri="{FF2B5EF4-FFF2-40B4-BE49-F238E27FC236}">
                <a16:creationId xmlns:a16="http://schemas.microsoft.com/office/drawing/2014/main" id="{34069FD5-881F-66EE-DD88-0DF82955E226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334963" y="836613"/>
            <a:ext cx="11522075" cy="504155"/>
          </a:xfrm>
        </p:spPr>
        <p:txBody>
          <a:bodyPr anchor="t" anchorCtr="0">
            <a:noAutofit/>
          </a:bodyPr>
          <a:lstStyle>
            <a:lvl1pPr marL="0" indent="0">
              <a:spcBef>
                <a:spcPts val="0"/>
              </a:spcBef>
              <a:buNone/>
              <a:defRPr sz="1800" b="0" cap="none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add subtitle</a:t>
            </a:r>
          </a:p>
        </p:txBody>
      </p:sp>
      <p:sp>
        <p:nvSpPr>
          <p:cNvPr id="11" name="Text Placeholder 4">
            <a:extLst>
              <a:ext uri="{FF2B5EF4-FFF2-40B4-BE49-F238E27FC236}">
                <a16:creationId xmlns:a16="http://schemas.microsoft.com/office/drawing/2014/main" id="{4C968F86-0E71-E344-9A41-F2B5BE9BCE2A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8401050" y="1412875"/>
            <a:ext cx="3455989" cy="576263"/>
          </a:xfrm>
        </p:spPr>
        <p:txBody>
          <a:bodyPr anchor="t" anchorCtr="0">
            <a:normAutofit/>
          </a:bodyPr>
          <a:lstStyle>
            <a:lvl1pPr marL="0" indent="0">
              <a:spcBef>
                <a:spcPts val="0"/>
              </a:spcBef>
              <a:buNone/>
              <a:defRPr sz="1800" b="1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2" name="Content Placeholder 5">
            <a:extLst>
              <a:ext uri="{FF2B5EF4-FFF2-40B4-BE49-F238E27FC236}">
                <a16:creationId xmlns:a16="http://schemas.microsoft.com/office/drawing/2014/main" id="{D99CB1D8-F02D-B356-CECB-7D6386E81B8E}"/>
              </a:ext>
            </a:extLst>
          </p:cNvPr>
          <p:cNvSpPr>
            <a:spLocks noGrp="1"/>
          </p:cNvSpPr>
          <p:nvPr>
            <p:ph sz="quarter" idx="15"/>
          </p:nvPr>
        </p:nvSpPr>
        <p:spPr>
          <a:xfrm>
            <a:off x="8401050" y="1989139"/>
            <a:ext cx="3455989" cy="4032250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2341857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fade/>
      </p:transition>
    </mc:Choice>
    <mc:Fallback xmlns="">
      <p:transition>
        <p:fade/>
      </p:transition>
    </mc:Fallback>
  </mc:AlternateContent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Sub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34963" y="1412875"/>
            <a:ext cx="11522075" cy="576263"/>
          </a:xfrm>
        </p:spPr>
        <p:txBody>
          <a:bodyPr anchor="t" anchorCtr="0">
            <a:normAutofit/>
          </a:bodyPr>
          <a:lstStyle>
            <a:lvl1pPr marL="0" indent="0">
              <a:spcBef>
                <a:spcPts val="0"/>
              </a:spcBef>
              <a:buNone/>
              <a:defRPr sz="1800" b="1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34963" y="1989139"/>
            <a:ext cx="11522075" cy="4032250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0D839F-158D-457C-95C5-0168EC7169DF}" type="datetime3">
              <a:rPr lang="en-US" smtClean="0"/>
              <a:t>24 June 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3D178-98AA-4574-9EAA-8EB007C55176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2" name="Text Placeholder 2">
            <a:extLst>
              <a:ext uri="{FF2B5EF4-FFF2-40B4-BE49-F238E27FC236}">
                <a16:creationId xmlns:a16="http://schemas.microsoft.com/office/drawing/2014/main" id="{34069FD5-881F-66EE-DD88-0DF82955E226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334963" y="836613"/>
            <a:ext cx="11522075" cy="504155"/>
          </a:xfrm>
        </p:spPr>
        <p:txBody>
          <a:bodyPr anchor="t" anchorCtr="0">
            <a:noAutofit/>
          </a:bodyPr>
          <a:lstStyle>
            <a:lvl1pPr marL="0" indent="0">
              <a:spcBef>
                <a:spcPts val="0"/>
              </a:spcBef>
              <a:buNone/>
              <a:defRPr sz="1800" b="0" cap="none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add subtitle</a:t>
            </a:r>
          </a:p>
        </p:txBody>
      </p:sp>
    </p:spTree>
    <p:extLst>
      <p:ext uri="{BB962C8B-B14F-4D97-AF65-F5344CB8AC3E}">
        <p14:creationId xmlns:p14="http://schemas.microsoft.com/office/powerpoint/2010/main" val="32485920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fade/>
      </p:transition>
    </mc:Choice>
    <mc:Fallback xmlns="">
      <p:transition>
        <p:fade/>
      </p:transition>
    </mc:Fallback>
  </mc:AlternateContent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B48956-6356-40D7-AB2F-74FB03939C5D}" type="datetime3">
              <a:rPr lang="en-US" smtClean="0"/>
              <a:t>24 June 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3D178-98AA-4574-9EAA-8EB007C55176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2DBC5A43-9CB5-F74F-81B9-FC72DFAF26E9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334963" y="836613"/>
            <a:ext cx="11522075" cy="504155"/>
          </a:xfrm>
        </p:spPr>
        <p:txBody>
          <a:bodyPr anchor="t" anchorCtr="0">
            <a:noAutofit/>
          </a:bodyPr>
          <a:lstStyle>
            <a:lvl1pPr marL="0" indent="0">
              <a:spcBef>
                <a:spcPts val="0"/>
              </a:spcBef>
              <a:buNone/>
              <a:defRPr sz="1800" b="0" cap="none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add subtitle</a:t>
            </a:r>
          </a:p>
        </p:txBody>
      </p:sp>
    </p:spTree>
    <p:extLst>
      <p:ext uri="{BB962C8B-B14F-4D97-AF65-F5344CB8AC3E}">
        <p14:creationId xmlns:p14="http://schemas.microsoft.com/office/powerpoint/2010/main" val="10259777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fade/>
      </p:transition>
    </mc:Choice>
    <mc:Fallback xmlns="">
      <p:transition>
        <p:fade/>
      </p:transition>
    </mc:Fallback>
  </mc:AlternateContent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34963" y="1412875"/>
            <a:ext cx="6337300" cy="4608513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F3309-A789-471E-B812-10D40C95A91E}" type="datetime3">
              <a:rPr lang="en-US" smtClean="0"/>
              <a:t>24 June 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3D178-98AA-4574-9EAA-8EB007C55176}" type="slidenum">
              <a:rPr lang="en-US" smtClean="0"/>
              <a:t>‹#›</a:t>
            </a:fld>
            <a:endParaRPr lang="en-US"/>
          </a:p>
        </p:txBody>
      </p:sp>
      <p:sp>
        <p:nvSpPr>
          <p:cNvPr id="8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7248524" y="1412875"/>
            <a:ext cx="4608513" cy="4608514"/>
          </a:xfrm>
          <a:prstGeom prst="roundRect">
            <a:avLst>
              <a:gd name="adj" fmla="val 3026"/>
            </a:avLst>
          </a:prstGeom>
          <a:solidFill>
            <a:schemeClr val="bg2"/>
          </a:solidFill>
        </p:spPr>
        <p:txBody>
          <a:bodyPr/>
          <a:lstStyle>
            <a:lvl1pPr marL="0" indent="0">
              <a:buFontTx/>
              <a:buNone/>
              <a:defRPr sz="1200"/>
            </a:lvl1pPr>
          </a:lstStyle>
          <a:p>
            <a:r>
              <a:rPr lang="en-GB" dirty="0"/>
              <a:t>Click icon to add picture</a:t>
            </a:r>
            <a:br>
              <a:rPr lang="en-GB" dirty="0"/>
            </a:br>
            <a:r>
              <a:rPr lang="en-GB" dirty="0"/>
              <a:t>(</a:t>
            </a:r>
            <a:r>
              <a:rPr lang="en-US" dirty="0"/>
              <a:t>Download more pictures from brand.qt.io</a:t>
            </a:r>
            <a:r>
              <a:rPr lang="en-GB" dirty="0"/>
              <a:t>)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772E3F39-D096-4F60-DAB1-C20E0126AB92}"/>
              </a:ext>
            </a:extLst>
          </p:cNvPr>
          <p:cNvSpPr>
            <a:spLocks noGrp="1"/>
          </p:cNvSpPr>
          <p:nvPr>
            <p:ph type="body" idx="14" hasCustomPrompt="1"/>
          </p:nvPr>
        </p:nvSpPr>
        <p:spPr>
          <a:xfrm>
            <a:off x="334963" y="836613"/>
            <a:ext cx="11522075" cy="504155"/>
          </a:xfrm>
        </p:spPr>
        <p:txBody>
          <a:bodyPr anchor="t" anchorCtr="0">
            <a:noAutofit/>
          </a:bodyPr>
          <a:lstStyle>
            <a:lvl1pPr marL="0" indent="0">
              <a:spcBef>
                <a:spcPts val="0"/>
              </a:spcBef>
              <a:buNone/>
              <a:defRPr sz="1800" b="0" cap="none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add subtitle</a:t>
            </a:r>
          </a:p>
        </p:txBody>
      </p:sp>
    </p:spTree>
    <p:extLst>
      <p:ext uri="{BB962C8B-B14F-4D97-AF65-F5344CB8AC3E}">
        <p14:creationId xmlns:p14="http://schemas.microsoft.com/office/powerpoint/2010/main" val="35415388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fade/>
      </p:transition>
    </mc:Choice>
    <mc:Fallback xmlns="">
      <p:transition>
        <p:fade/>
      </p:transition>
    </mc:Fallback>
  </mc:AlternateContent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Pictur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519738" y="1412875"/>
            <a:ext cx="6337300" cy="4608513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AA2FB1-AB4C-4DC7-BA67-A40550F53CF8}" type="datetime3">
              <a:rPr lang="en-US" smtClean="0"/>
              <a:t>24 June 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3D178-98AA-4574-9EAA-8EB007C55176}" type="slidenum">
              <a:rPr lang="en-US" smtClean="0"/>
              <a:t>‹#›</a:t>
            </a:fld>
            <a:endParaRPr lang="en-US"/>
          </a:p>
        </p:txBody>
      </p:sp>
      <p:sp>
        <p:nvSpPr>
          <p:cNvPr id="8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346720" y="1412875"/>
            <a:ext cx="4608513" cy="4608514"/>
          </a:xfrm>
          <a:prstGeom prst="roundRect">
            <a:avLst>
              <a:gd name="adj" fmla="val 3026"/>
            </a:avLst>
          </a:prstGeom>
          <a:solidFill>
            <a:schemeClr val="bg2"/>
          </a:solidFill>
        </p:spPr>
        <p:txBody>
          <a:bodyPr/>
          <a:lstStyle>
            <a:lvl1pPr marL="0" indent="0">
              <a:buFontTx/>
              <a:buNone/>
              <a:defRPr sz="1200"/>
            </a:lvl1pPr>
          </a:lstStyle>
          <a:p>
            <a:r>
              <a:rPr lang="en-GB" dirty="0"/>
              <a:t>Click icon to add picture</a:t>
            </a:r>
            <a:br>
              <a:rPr lang="en-GB" dirty="0"/>
            </a:br>
            <a:r>
              <a:rPr lang="en-GB" dirty="0"/>
              <a:t>(</a:t>
            </a:r>
            <a:r>
              <a:rPr lang="en-US" dirty="0"/>
              <a:t>Download more pictures from brand.qt.io</a:t>
            </a:r>
            <a:r>
              <a:rPr lang="en-GB" dirty="0"/>
              <a:t>)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772E3F39-D096-4F60-DAB1-C20E0126AB92}"/>
              </a:ext>
            </a:extLst>
          </p:cNvPr>
          <p:cNvSpPr>
            <a:spLocks noGrp="1"/>
          </p:cNvSpPr>
          <p:nvPr>
            <p:ph type="body" idx="14" hasCustomPrompt="1"/>
          </p:nvPr>
        </p:nvSpPr>
        <p:spPr>
          <a:xfrm>
            <a:off x="334963" y="836613"/>
            <a:ext cx="11522075" cy="504155"/>
          </a:xfrm>
        </p:spPr>
        <p:txBody>
          <a:bodyPr anchor="t" anchorCtr="0">
            <a:noAutofit/>
          </a:bodyPr>
          <a:lstStyle>
            <a:lvl1pPr marL="0" indent="0">
              <a:spcBef>
                <a:spcPts val="0"/>
              </a:spcBef>
              <a:buNone/>
              <a:defRPr sz="1800" b="0" cap="none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add subtitle</a:t>
            </a:r>
          </a:p>
        </p:txBody>
      </p:sp>
    </p:spTree>
    <p:extLst>
      <p:ext uri="{BB962C8B-B14F-4D97-AF65-F5344CB8AC3E}">
        <p14:creationId xmlns:p14="http://schemas.microsoft.com/office/powerpoint/2010/main" val="18489887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fade/>
      </p:transition>
    </mc:Choice>
    <mc:Fallback xmlns="">
      <p:transition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genda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02A25798-9AA6-6673-78A8-52EC5056F592}"/>
              </a:ext>
            </a:extLst>
          </p:cNvPr>
          <p:cNvSpPr/>
          <p:nvPr/>
        </p:nvSpPr>
        <p:spPr>
          <a:xfrm>
            <a:off x="0" y="1"/>
            <a:ext cx="6096000" cy="6858000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876C29-2642-4D6C-BB40-01FF5ED7737B}" type="datetime3">
              <a:rPr lang="en-US" smtClean="0"/>
              <a:t>24 June 2025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3D178-98AA-4574-9EAA-8EB007C5517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ext Placeholder 2">
            <a:extLst>
              <a:ext uri="{FF2B5EF4-FFF2-40B4-BE49-F238E27FC236}">
                <a16:creationId xmlns:a16="http://schemas.microsoft.com/office/drawing/2014/main" id="{A7A24B7C-D9E4-E54F-8EFB-47F472CE7D5A}"/>
              </a:ext>
            </a:extLst>
          </p:cNvPr>
          <p:cNvSpPr>
            <a:spLocks noGrp="1"/>
          </p:cNvSpPr>
          <p:nvPr>
            <p:ph type="body" idx="24" hasCustomPrompt="1"/>
          </p:nvPr>
        </p:nvSpPr>
        <p:spPr>
          <a:xfrm>
            <a:off x="6528048" y="836613"/>
            <a:ext cx="5328990" cy="504155"/>
          </a:xfrm>
        </p:spPr>
        <p:txBody>
          <a:bodyPr anchor="t" anchorCtr="0">
            <a:normAutofit/>
          </a:bodyPr>
          <a:lstStyle>
            <a:lvl1pPr marL="0" indent="0">
              <a:spcBef>
                <a:spcPts val="0"/>
              </a:spcBef>
              <a:buNone/>
              <a:defRPr sz="1800" b="0" cap="none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add subtitle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AF3258D-8A52-0174-C93D-0E0DCD6EAB57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6528048" y="1412874"/>
            <a:ext cx="5328990" cy="4608513"/>
          </a:xfrm>
        </p:spPr>
        <p:txBody>
          <a:bodyPr/>
          <a:lstStyle>
            <a:lvl1pPr marL="361950" indent="-361950">
              <a:buFont typeface="+mj-lt"/>
              <a:buAutoNum type="arabicPeriod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A1A0190-0AE4-2CCB-B3D7-19CD84D9BD3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528048" y="260351"/>
            <a:ext cx="5328990" cy="576262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Agenda Title</a:t>
            </a:r>
            <a:endParaRPr lang="en-GB" dirty="0"/>
          </a:p>
        </p:txBody>
      </p:sp>
      <p:sp>
        <p:nvSpPr>
          <p:cNvPr id="5" name="Freeform 5">
            <a:extLst>
              <a:ext uri="{FF2B5EF4-FFF2-40B4-BE49-F238E27FC236}">
                <a16:creationId xmlns:a16="http://schemas.microsoft.com/office/drawing/2014/main" id="{85FE2E2D-A6D1-20D1-BD8F-9CC843A61265}"/>
              </a:ext>
            </a:extLst>
          </p:cNvPr>
          <p:cNvSpPr>
            <a:spLocks noChangeAspect="1" noEditPoints="1"/>
          </p:cNvSpPr>
          <p:nvPr/>
        </p:nvSpPr>
        <p:spPr bwMode="auto">
          <a:xfrm>
            <a:off x="334963" y="6381328"/>
            <a:ext cx="857239" cy="216000"/>
          </a:xfrm>
          <a:custGeom>
            <a:avLst/>
            <a:gdLst>
              <a:gd name="T0" fmla="*/ 1149 w 5072"/>
              <a:gd name="T1" fmla="*/ 1799 h 2556"/>
              <a:gd name="T2" fmla="*/ 1255 w 5072"/>
              <a:gd name="T3" fmla="*/ 2011 h 2556"/>
              <a:gd name="T4" fmla="*/ 1300 w 5072"/>
              <a:gd name="T5" fmla="*/ 1789 h 2556"/>
              <a:gd name="T6" fmla="*/ 440 w 5072"/>
              <a:gd name="T7" fmla="*/ 1849 h 2556"/>
              <a:gd name="T8" fmla="*/ 705 w 5072"/>
              <a:gd name="T9" fmla="*/ 2019 h 2556"/>
              <a:gd name="T10" fmla="*/ 946 w 5072"/>
              <a:gd name="T11" fmla="*/ 1777 h 2556"/>
              <a:gd name="T12" fmla="*/ 1002 w 5072"/>
              <a:gd name="T13" fmla="*/ 1162 h 2556"/>
              <a:gd name="T14" fmla="*/ 931 w 5072"/>
              <a:gd name="T15" fmla="*/ 595 h 2556"/>
              <a:gd name="T16" fmla="*/ 704 w 5072"/>
              <a:gd name="T17" fmla="*/ 393 h 2556"/>
              <a:gd name="T18" fmla="*/ 462 w 5072"/>
              <a:gd name="T19" fmla="*/ 527 h 2556"/>
              <a:gd name="T20" fmla="*/ 362 w 5072"/>
              <a:gd name="T21" fmla="*/ 1066 h 2556"/>
              <a:gd name="T22" fmla="*/ 406 w 5072"/>
              <a:gd name="T23" fmla="*/ 1745 h 2556"/>
              <a:gd name="T24" fmla="*/ 669 w 5072"/>
              <a:gd name="T25" fmla="*/ 1795 h 2556"/>
              <a:gd name="T26" fmla="*/ 532 w 5072"/>
              <a:gd name="T27" fmla="*/ 1663 h 2556"/>
              <a:gd name="T28" fmla="*/ 493 w 5072"/>
              <a:gd name="T29" fmla="*/ 1176 h 2556"/>
              <a:gd name="T30" fmla="*/ 544 w 5072"/>
              <a:gd name="T31" fmla="*/ 725 h 2556"/>
              <a:gd name="T32" fmla="*/ 708 w 5072"/>
              <a:gd name="T33" fmla="*/ 619 h 2556"/>
              <a:gd name="T34" fmla="*/ 835 w 5072"/>
              <a:gd name="T35" fmla="*/ 777 h 2556"/>
              <a:gd name="T36" fmla="*/ 860 w 5072"/>
              <a:gd name="T37" fmla="*/ 1486 h 2556"/>
              <a:gd name="T38" fmla="*/ 755 w 5072"/>
              <a:gd name="T39" fmla="*/ 1777 h 2556"/>
              <a:gd name="T40" fmla="*/ 2608 w 5072"/>
              <a:gd name="T41" fmla="*/ 2013 h 2556"/>
              <a:gd name="T42" fmla="*/ 2314 w 5072"/>
              <a:gd name="T43" fmla="*/ 1921 h 2556"/>
              <a:gd name="T44" fmla="*/ 2212 w 5072"/>
              <a:gd name="T45" fmla="*/ 1532 h 2556"/>
              <a:gd name="T46" fmla="*/ 2223 w 5072"/>
              <a:gd name="T47" fmla="*/ 785 h 2556"/>
              <a:gd name="T48" fmla="*/ 2396 w 5072"/>
              <a:gd name="T49" fmla="*/ 423 h 2556"/>
              <a:gd name="T50" fmla="*/ 2740 w 5072"/>
              <a:gd name="T51" fmla="*/ 651 h 2556"/>
              <a:gd name="T52" fmla="*/ 2413 w 5072"/>
              <a:gd name="T53" fmla="*/ 673 h 2556"/>
              <a:gd name="T54" fmla="*/ 2335 w 5072"/>
              <a:gd name="T55" fmla="*/ 1054 h 2556"/>
              <a:gd name="T56" fmla="*/ 2375 w 5072"/>
              <a:gd name="T57" fmla="*/ 1687 h 2556"/>
              <a:gd name="T58" fmla="*/ 2566 w 5072"/>
              <a:gd name="T59" fmla="*/ 1797 h 2556"/>
              <a:gd name="T60" fmla="*/ 3124 w 5072"/>
              <a:gd name="T61" fmla="*/ 903 h 2556"/>
              <a:gd name="T62" fmla="*/ 3051 w 5072"/>
              <a:gd name="T63" fmla="*/ 1194 h 2556"/>
              <a:gd name="T64" fmla="*/ 3503 w 5072"/>
              <a:gd name="T65" fmla="*/ 831 h 2556"/>
              <a:gd name="T66" fmla="*/ 3731 w 5072"/>
              <a:gd name="T67" fmla="*/ 907 h 2556"/>
              <a:gd name="T68" fmla="*/ 3822 w 5072"/>
              <a:gd name="T69" fmla="*/ 1280 h 2556"/>
              <a:gd name="T70" fmla="*/ 3796 w 5072"/>
              <a:gd name="T71" fmla="*/ 1773 h 2556"/>
              <a:gd name="T72" fmla="*/ 3670 w 5072"/>
              <a:gd name="T73" fmla="*/ 1997 h 2556"/>
              <a:gd name="T74" fmla="*/ 3435 w 5072"/>
              <a:gd name="T75" fmla="*/ 1975 h 2556"/>
              <a:gd name="T76" fmla="*/ 3327 w 5072"/>
              <a:gd name="T77" fmla="*/ 1695 h 2556"/>
              <a:gd name="T78" fmla="*/ 3322 w 5072"/>
              <a:gd name="T79" fmla="*/ 1186 h 2556"/>
              <a:gd name="T80" fmla="*/ 3491 w 5072"/>
              <a:gd name="T81" fmla="*/ 1775 h 2556"/>
              <a:gd name="T82" fmla="*/ 3633 w 5072"/>
              <a:gd name="T83" fmla="*/ 1787 h 2556"/>
              <a:gd name="T84" fmla="*/ 3697 w 5072"/>
              <a:gd name="T85" fmla="*/ 1516 h 2556"/>
              <a:gd name="T86" fmla="*/ 3653 w 5072"/>
              <a:gd name="T87" fmla="*/ 1082 h 2556"/>
              <a:gd name="T88" fmla="*/ 3505 w 5072"/>
              <a:gd name="T89" fmla="*/ 1054 h 2556"/>
              <a:gd name="T90" fmla="*/ 3439 w 5072"/>
              <a:gd name="T91" fmla="*/ 1320 h 2556"/>
              <a:gd name="T92" fmla="*/ 4300 w 5072"/>
              <a:gd name="T93" fmla="*/ 1925 h 2556"/>
              <a:gd name="T94" fmla="*/ 4036 w 5072"/>
              <a:gd name="T95" fmla="*/ 1983 h 2556"/>
              <a:gd name="T96" fmla="*/ 3953 w 5072"/>
              <a:gd name="T97" fmla="*/ 1705 h 2556"/>
              <a:gd name="T98" fmla="*/ 4084 w 5072"/>
              <a:gd name="T99" fmla="*/ 1707 h 2556"/>
              <a:gd name="T100" fmla="*/ 4256 w 5072"/>
              <a:gd name="T101" fmla="*/ 1773 h 2556"/>
              <a:gd name="T102" fmla="*/ 4851 w 5072"/>
              <a:gd name="T103" fmla="*/ 821 h 2556"/>
              <a:gd name="T104" fmla="*/ 5019 w 5072"/>
              <a:gd name="T105" fmla="*/ 962 h 2556"/>
              <a:gd name="T106" fmla="*/ 5072 w 5072"/>
              <a:gd name="T107" fmla="*/ 1430 h 2556"/>
              <a:gd name="T108" fmla="*/ 5015 w 5072"/>
              <a:gd name="T109" fmla="*/ 1881 h 2556"/>
              <a:gd name="T110" fmla="*/ 4846 w 5072"/>
              <a:gd name="T111" fmla="*/ 2021 h 2556"/>
              <a:gd name="T112" fmla="*/ 4748 w 5072"/>
              <a:gd name="T113" fmla="*/ 1072 h 2556"/>
              <a:gd name="T114" fmla="*/ 4865 w 5072"/>
              <a:gd name="T115" fmla="*/ 1789 h 2556"/>
              <a:gd name="T116" fmla="*/ 4940 w 5072"/>
              <a:gd name="T117" fmla="*/ 1556 h 2556"/>
              <a:gd name="T118" fmla="*/ 4904 w 5072"/>
              <a:gd name="T119" fmla="*/ 1104 h 25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5072" h="2556">
                <a:moveTo>
                  <a:pt x="1264" y="1058"/>
                </a:moveTo>
                <a:lnTo>
                  <a:pt x="1423" y="1058"/>
                </a:lnTo>
                <a:lnTo>
                  <a:pt x="1423" y="845"/>
                </a:lnTo>
                <a:lnTo>
                  <a:pt x="1264" y="845"/>
                </a:lnTo>
                <a:lnTo>
                  <a:pt x="1264" y="511"/>
                </a:lnTo>
                <a:lnTo>
                  <a:pt x="1140" y="511"/>
                </a:lnTo>
                <a:lnTo>
                  <a:pt x="1140" y="845"/>
                </a:lnTo>
                <a:lnTo>
                  <a:pt x="1066" y="845"/>
                </a:lnTo>
                <a:lnTo>
                  <a:pt x="1066" y="1058"/>
                </a:lnTo>
                <a:lnTo>
                  <a:pt x="1140" y="1058"/>
                </a:lnTo>
                <a:lnTo>
                  <a:pt x="1140" y="1592"/>
                </a:lnTo>
                <a:lnTo>
                  <a:pt x="1141" y="1651"/>
                </a:lnTo>
                <a:lnTo>
                  <a:pt x="1141" y="1679"/>
                </a:lnTo>
                <a:lnTo>
                  <a:pt x="1142" y="1705"/>
                </a:lnTo>
                <a:lnTo>
                  <a:pt x="1145" y="1755"/>
                </a:lnTo>
                <a:lnTo>
                  <a:pt x="1147" y="1779"/>
                </a:lnTo>
                <a:lnTo>
                  <a:pt x="1149" y="1799"/>
                </a:lnTo>
                <a:lnTo>
                  <a:pt x="1154" y="1839"/>
                </a:lnTo>
                <a:lnTo>
                  <a:pt x="1157" y="1857"/>
                </a:lnTo>
                <a:lnTo>
                  <a:pt x="1160" y="1875"/>
                </a:lnTo>
                <a:lnTo>
                  <a:pt x="1164" y="1891"/>
                </a:lnTo>
                <a:lnTo>
                  <a:pt x="1167" y="1905"/>
                </a:lnTo>
                <a:lnTo>
                  <a:pt x="1171" y="1917"/>
                </a:lnTo>
                <a:lnTo>
                  <a:pt x="1176" y="1929"/>
                </a:lnTo>
                <a:lnTo>
                  <a:pt x="1181" y="1941"/>
                </a:lnTo>
                <a:lnTo>
                  <a:pt x="1186" y="1951"/>
                </a:lnTo>
                <a:lnTo>
                  <a:pt x="1192" y="1961"/>
                </a:lnTo>
                <a:lnTo>
                  <a:pt x="1198" y="1969"/>
                </a:lnTo>
                <a:lnTo>
                  <a:pt x="1205" y="1977"/>
                </a:lnTo>
                <a:lnTo>
                  <a:pt x="1212" y="1985"/>
                </a:lnTo>
                <a:lnTo>
                  <a:pt x="1220" y="1991"/>
                </a:lnTo>
                <a:lnTo>
                  <a:pt x="1228" y="1997"/>
                </a:lnTo>
                <a:lnTo>
                  <a:pt x="1246" y="2007"/>
                </a:lnTo>
                <a:lnTo>
                  <a:pt x="1255" y="2011"/>
                </a:lnTo>
                <a:lnTo>
                  <a:pt x="1265" y="2013"/>
                </a:lnTo>
                <a:lnTo>
                  <a:pt x="1276" y="2017"/>
                </a:lnTo>
                <a:lnTo>
                  <a:pt x="1287" y="2019"/>
                </a:lnTo>
                <a:lnTo>
                  <a:pt x="1299" y="2019"/>
                </a:lnTo>
                <a:lnTo>
                  <a:pt x="1311" y="2019"/>
                </a:lnTo>
                <a:lnTo>
                  <a:pt x="1321" y="2019"/>
                </a:lnTo>
                <a:lnTo>
                  <a:pt x="1333" y="2017"/>
                </a:lnTo>
                <a:lnTo>
                  <a:pt x="1346" y="2015"/>
                </a:lnTo>
                <a:lnTo>
                  <a:pt x="1360" y="2011"/>
                </a:lnTo>
                <a:lnTo>
                  <a:pt x="1375" y="2007"/>
                </a:lnTo>
                <a:lnTo>
                  <a:pt x="1392" y="2003"/>
                </a:lnTo>
                <a:lnTo>
                  <a:pt x="1428" y="1989"/>
                </a:lnTo>
                <a:lnTo>
                  <a:pt x="1422" y="1789"/>
                </a:lnTo>
                <a:lnTo>
                  <a:pt x="1328" y="1795"/>
                </a:lnTo>
                <a:lnTo>
                  <a:pt x="1318" y="1795"/>
                </a:lnTo>
                <a:lnTo>
                  <a:pt x="1309" y="1793"/>
                </a:lnTo>
                <a:lnTo>
                  <a:pt x="1300" y="1789"/>
                </a:lnTo>
                <a:lnTo>
                  <a:pt x="1293" y="1785"/>
                </a:lnTo>
                <a:lnTo>
                  <a:pt x="1287" y="1777"/>
                </a:lnTo>
                <a:lnTo>
                  <a:pt x="1282" y="1771"/>
                </a:lnTo>
                <a:lnTo>
                  <a:pt x="1280" y="1765"/>
                </a:lnTo>
                <a:lnTo>
                  <a:pt x="1278" y="1761"/>
                </a:lnTo>
                <a:lnTo>
                  <a:pt x="1276" y="1755"/>
                </a:lnTo>
                <a:lnTo>
                  <a:pt x="1275" y="1749"/>
                </a:lnTo>
                <a:lnTo>
                  <a:pt x="1272" y="1737"/>
                </a:lnTo>
                <a:lnTo>
                  <a:pt x="1270" y="1721"/>
                </a:lnTo>
                <a:lnTo>
                  <a:pt x="1269" y="1703"/>
                </a:lnTo>
                <a:lnTo>
                  <a:pt x="1267" y="1681"/>
                </a:lnTo>
                <a:lnTo>
                  <a:pt x="1265" y="1627"/>
                </a:lnTo>
                <a:lnTo>
                  <a:pt x="1265" y="1598"/>
                </a:lnTo>
                <a:lnTo>
                  <a:pt x="1264" y="1564"/>
                </a:lnTo>
                <a:lnTo>
                  <a:pt x="1264" y="1058"/>
                </a:lnTo>
                <a:close/>
                <a:moveTo>
                  <a:pt x="430" y="1825"/>
                </a:moveTo>
                <a:lnTo>
                  <a:pt x="440" y="1849"/>
                </a:lnTo>
                <a:lnTo>
                  <a:pt x="450" y="1871"/>
                </a:lnTo>
                <a:lnTo>
                  <a:pt x="461" y="1891"/>
                </a:lnTo>
                <a:lnTo>
                  <a:pt x="467" y="1901"/>
                </a:lnTo>
                <a:lnTo>
                  <a:pt x="473" y="1911"/>
                </a:lnTo>
                <a:lnTo>
                  <a:pt x="485" y="1927"/>
                </a:lnTo>
                <a:lnTo>
                  <a:pt x="499" y="1943"/>
                </a:lnTo>
                <a:lnTo>
                  <a:pt x="513" y="1959"/>
                </a:lnTo>
                <a:lnTo>
                  <a:pt x="529" y="1971"/>
                </a:lnTo>
                <a:lnTo>
                  <a:pt x="545" y="1983"/>
                </a:lnTo>
                <a:lnTo>
                  <a:pt x="562" y="1993"/>
                </a:lnTo>
                <a:lnTo>
                  <a:pt x="580" y="2001"/>
                </a:lnTo>
                <a:lnTo>
                  <a:pt x="598" y="2007"/>
                </a:lnTo>
                <a:lnTo>
                  <a:pt x="618" y="2013"/>
                </a:lnTo>
                <a:lnTo>
                  <a:pt x="639" y="2017"/>
                </a:lnTo>
                <a:lnTo>
                  <a:pt x="660" y="2019"/>
                </a:lnTo>
                <a:lnTo>
                  <a:pt x="682" y="2019"/>
                </a:lnTo>
                <a:lnTo>
                  <a:pt x="705" y="2019"/>
                </a:lnTo>
                <a:lnTo>
                  <a:pt x="724" y="2015"/>
                </a:lnTo>
                <a:lnTo>
                  <a:pt x="732" y="2015"/>
                </a:lnTo>
                <a:lnTo>
                  <a:pt x="740" y="2011"/>
                </a:lnTo>
                <a:lnTo>
                  <a:pt x="747" y="2009"/>
                </a:lnTo>
                <a:lnTo>
                  <a:pt x="753" y="2005"/>
                </a:lnTo>
                <a:lnTo>
                  <a:pt x="855" y="2342"/>
                </a:lnTo>
                <a:lnTo>
                  <a:pt x="974" y="2231"/>
                </a:lnTo>
                <a:lnTo>
                  <a:pt x="877" y="1921"/>
                </a:lnTo>
                <a:lnTo>
                  <a:pt x="893" y="1897"/>
                </a:lnTo>
                <a:lnTo>
                  <a:pt x="901" y="1883"/>
                </a:lnTo>
                <a:lnTo>
                  <a:pt x="908" y="1871"/>
                </a:lnTo>
                <a:lnTo>
                  <a:pt x="915" y="1857"/>
                </a:lnTo>
                <a:lnTo>
                  <a:pt x="922" y="1841"/>
                </a:lnTo>
                <a:lnTo>
                  <a:pt x="928" y="1827"/>
                </a:lnTo>
                <a:lnTo>
                  <a:pt x="934" y="1811"/>
                </a:lnTo>
                <a:lnTo>
                  <a:pt x="940" y="1793"/>
                </a:lnTo>
                <a:lnTo>
                  <a:pt x="946" y="1777"/>
                </a:lnTo>
                <a:lnTo>
                  <a:pt x="956" y="1741"/>
                </a:lnTo>
                <a:lnTo>
                  <a:pt x="961" y="1721"/>
                </a:lnTo>
                <a:lnTo>
                  <a:pt x="965" y="1701"/>
                </a:lnTo>
                <a:lnTo>
                  <a:pt x="969" y="1681"/>
                </a:lnTo>
                <a:lnTo>
                  <a:pt x="973" y="1661"/>
                </a:lnTo>
                <a:lnTo>
                  <a:pt x="976" y="1639"/>
                </a:lnTo>
                <a:lnTo>
                  <a:pt x="980" y="1615"/>
                </a:lnTo>
                <a:lnTo>
                  <a:pt x="983" y="1594"/>
                </a:lnTo>
                <a:lnTo>
                  <a:pt x="986" y="1570"/>
                </a:lnTo>
                <a:lnTo>
                  <a:pt x="991" y="1518"/>
                </a:lnTo>
                <a:lnTo>
                  <a:pt x="995" y="1464"/>
                </a:lnTo>
                <a:lnTo>
                  <a:pt x="998" y="1406"/>
                </a:lnTo>
                <a:lnTo>
                  <a:pt x="1000" y="1376"/>
                </a:lnTo>
                <a:lnTo>
                  <a:pt x="1001" y="1346"/>
                </a:lnTo>
                <a:lnTo>
                  <a:pt x="1002" y="1282"/>
                </a:lnTo>
                <a:lnTo>
                  <a:pt x="1003" y="1214"/>
                </a:lnTo>
                <a:lnTo>
                  <a:pt x="1002" y="1162"/>
                </a:lnTo>
                <a:lnTo>
                  <a:pt x="1001" y="1112"/>
                </a:lnTo>
                <a:lnTo>
                  <a:pt x="1001" y="1088"/>
                </a:lnTo>
                <a:lnTo>
                  <a:pt x="1000" y="1064"/>
                </a:lnTo>
                <a:lnTo>
                  <a:pt x="998" y="1018"/>
                </a:lnTo>
                <a:lnTo>
                  <a:pt x="996" y="974"/>
                </a:lnTo>
                <a:lnTo>
                  <a:pt x="993" y="931"/>
                </a:lnTo>
                <a:lnTo>
                  <a:pt x="991" y="911"/>
                </a:lnTo>
                <a:lnTo>
                  <a:pt x="989" y="891"/>
                </a:lnTo>
                <a:lnTo>
                  <a:pt x="985" y="851"/>
                </a:lnTo>
                <a:lnTo>
                  <a:pt x="980" y="813"/>
                </a:lnTo>
                <a:lnTo>
                  <a:pt x="975" y="777"/>
                </a:lnTo>
                <a:lnTo>
                  <a:pt x="969" y="741"/>
                </a:lnTo>
                <a:lnTo>
                  <a:pt x="962" y="709"/>
                </a:lnTo>
                <a:lnTo>
                  <a:pt x="955" y="679"/>
                </a:lnTo>
                <a:lnTo>
                  <a:pt x="948" y="649"/>
                </a:lnTo>
                <a:lnTo>
                  <a:pt x="940" y="621"/>
                </a:lnTo>
                <a:lnTo>
                  <a:pt x="931" y="595"/>
                </a:lnTo>
                <a:lnTo>
                  <a:pt x="922" y="571"/>
                </a:lnTo>
                <a:lnTo>
                  <a:pt x="912" y="547"/>
                </a:lnTo>
                <a:lnTo>
                  <a:pt x="901" y="527"/>
                </a:lnTo>
                <a:lnTo>
                  <a:pt x="889" y="507"/>
                </a:lnTo>
                <a:lnTo>
                  <a:pt x="883" y="497"/>
                </a:lnTo>
                <a:lnTo>
                  <a:pt x="876" y="489"/>
                </a:lnTo>
                <a:lnTo>
                  <a:pt x="870" y="479"/>
                </a:lnTo>
                <a:lnTo>
                  <a:pt x="863" y="471"/>
                </a:lnTo>
                <a:lnTo>
                  <a:pt x="848" y="457"/>
                </a:lnTo>
                <a:lnTo>
                  <a:pt x="833" y="443"/>
                </a:lnTo>
                <a:lnTo>
                  <a:pt x="817" y="431"/>
                </a:lnTo>
                <a:lnTo>
                  <a:pt x="801" y="421"/>
                </a:lnTo>
                <a:lnTo>
                  <a:pt x="783" y="413"/>
                </a:lnTo>
                <a:lnTo>
                  <a:pt x="764" y="405"/>
                </a:lnTo>
                <a:lnTo>
                  <a:pt x="745" y="399"/>
                </a:lnTo>
                <a:lnTo>
                  <a:pt x="725" y="395"/>
                </a:lnTo>
                <a:lnTo>
                  <a:pt x="704" y="393"/>
                </a:lnTo>
                <a:lnTo>
                  <a:pt x="682" y="393"/>
                </a:lnTo>
                <a:lnTo>
                  <a:pt x="661" y="393"/>
                </a:lnTo>
                <a:lnTo>
                  <a:pt x="640" y="395"/>
                </a:lnTo>
                <a:lnTo>
                  <a:pt x="619" y="399"/>
                </a:lnTo>
                <a:lnTo>
                  <a:pt x="599" y="405"/>
                </a:lnTo>
                <a:lnTo>
                  <a:pt x="581" y="413"/>
                </a:lnTo>
                <a:lnTo>
                  <a:pt x="563" y="421"/>
                </a:lnTo>
                <a:lnTo>
                  <a:pt x="555" y="425"/>
                </a:lnTo>
                <a:lnTo>
                  <a:pt x="546" y="431"/>
                </a:lnTo>
                <a:lnTo>
                  <a:pt x="538" y="437"/>
                </a:lnTo>
                <a:lnTo>
                  <a:pt x="530" y="443"/>
                </a:lnTo>
                <a:lnTo>
                  <a:pt x="522" y="449"/>
                </a:lnTo>
                <a:lnTo>
                  <a:pt x="515" y="457"/>
                </a:lnTo>
                <a:lnTo>
                  <a:pt x="501" y="471"/>
                </a:lnTo>
                <a:lnTo>
                  <a:pt x="487" y="489"/>
                </a:lnTo>
                <a:lnTo>
                  <a:pt x="474" y="507"/>
                </a:lnTo>
                <a:lnTo>
                  <a:pt x="462" y="527"/>
                </a:lnTo>
                <a:lnTo>
                  <a:pt x="451" y="547"/>
                </a:lnTo>
                <a:lnTo>
                  <a:pt x="441" y="571"/>
                </a:lnTo>
                <a:lnTo>
                  <a:pt x="431" y="595"/>
                </a:lnTo>
                <a:lnTo>
                  <a:pt x="423" y="621"/>
                </a:lnTo>
                <a:lnTo>
                  <a:pt x="415" y="649"/>
                </a:lnTo>
                <a:lnTo>
                  <a:pt x="407" y="679"/>
                </a:lnTo>
                <a:lnTo>
                  <a:pt x="400" y="711"/>
                </a:lnTo>
                <a:lnTo>
                  <a:pt x="394" y="743"/>
                </a:lnTo>
                <a:lnTo>
                  <a:pt x="388" y="777"/>
                </a:lnTo>
                <a:lnTo>
                  <a:pt x="385" y="795"/>
                </a:lnTo>
                <a:lnTo>
                  <a:pt x="383" y="815"/>
                </a:lnTo>
                <a:lnTo>
                  <a:pt x="378" y="853"/>
                </a:lnTo>
                <a:lnTo>
                  <a:pt x="374" y="891"/>
                </a:lnTo>
                <a:lnTo>
                  <a:pt x="370" y="933"/>
                </a:lnTo>
                <a:lnTo>
                  <a:pt x="367" y="976"/>
                </a:lnTo>
                <a:lnTo>
                  <a:pt x="364" y="1020"/>
                </a:lnTo>
                <a:lnTo>
                  <a:pt x="362" y="1066"/>
                </a:lnTo>
                <a:lnTo>
                  <a:pt x="361" y="1114"/>
                </a:lnTo>
                <a:lnTo>
                  <a:pt x="361" y="1140"/>
                </a:lnTo>
                <a:lnTo>
                  <a:pt x="360" y="1164"/>
                </a:lnTo>
                <a:lnTo>
                  <a:pt x="360" y="1216"/>
                </a:lnTo>
                <a:lnTo>
                  <a:pt x="360" y="1268"/>
                </a:lnTo>
                <a:lnTo>
                  <a:pt x="361" y="1318"/>
                </a:lnTo>
                <a:lnTo>
                  <a:pt x="362" y="1364"/>
                </a:lnTo>
                <a:lnTo>
                  <a:pt x="364" y="1410"/>
                </a:lnTo>
                <a:lnTo>
                  <a:pt x="367" y="1456"/>
                </a:lnTo>
                <a:lnTo>
                  <a:pt x="370" y="1498"/>
                </a:lnTo>
                <a:lnTo>
                  <a:pt x="373" y="1538"/>
                </a:lnTo>
                <a:lnTo>
                  <a:pt x="378" y="1578"/>
                </a:lnTo>
                <a:lnTo>
                  <a:pt x="382" y="1613"/>
                </a:lnTo>
                <a:lnTo>
                  <a:pt x="387" y="1649"/>
                </a:lnTo>
                <a:lnTo>
                  <a:pt x="393" y="1683"/>
                </a:lnTo>
                <a:lnTo>
                  <a:pt x="399" y="1715"/>
                </a:lnTo>
                <a:lnTo>
                  <a:pt x="406" y="1745"/>
                </a:lnTo>
                <a:lnTo>
                  <a:pt x="410" y="1759"/>
                </a:lnTo>
                <a:lnTo>
                  <a:pt x="414" y="1775"/>
                </a:lnTo>
                <a:lnTo>
                  <a:pt x="422" y="1801"/>
                </a:lnTo>
                <a:lnTo>
                  <a:pt x="430" y="1825"/>
                </a:lnTo>
                <a:close/>
                <a:moveTo>
                  <a:pt x="0" y="409"/>
                </a:moveTo>
                <a:lnTo>
                  <a:pt x="205" y="0"/>
                </a:lnTo>
                <a:lnTo>
                  <a:pt x="1000" y="0"/>
                </a:lnTo>
                <a:lnTo>
                  <a:pt x="1796" y="0"/>
                </a:lnTo>
                <a:lnTo>
                  <a:pt x="1796" y="1072"/>
                </a:lnTo>
                <a:lnTo>
                  <a:pt x="1796" y="2147"/>
                </a:lnTo>
                <a:lnTo>
                  <a:pt x="1591" y="2556"/>
                </a:lnTo>
                <a:lnTo>
                  <a:pt x="795" y="2556"/>
                </a:lnTo>
                <a:lnTo>
                  <a:pt x="0" y="2556"/>
                </a:lnTo>
                <a:lnTo>
                  <a:pt x="0" y="1482"/>
                </a:lnTo>
                <a:lnTo>
                  <a:pt x="0" y="409"/>
                </a:lnTo>
                <a:close/>
                <a:moveTo>
                  <a:pt x="682" y="1795"/>
                </a:moveTo>
                <a:lnTo>
                  <a:pt x="669" y="1795"/>
                </a:lnTo>
                <a:lnTo>
                  <a:pt x="656" y="1793"/>
                </a:lnTo>
                <a:lnTo>
                  <a:pt x="643" y="1791"/>
                </a:lnTo>
                <a:lnTo>
                  <a:pt x="631" y="1787"/>
                </a:lnTo>
                <a:lnTo>
                  <a:pt x="619" y="1783"/>
                </a:lnTo>
                <a:lnTo>
                  <a:pt x="608" y="1777"/>
                </a:lnTo>
                <a:lnTo>
                  <a:pt x="598" y="1771"/>
                </a:lnTo>
                <a:lnTo>
                  <a:pt x="589" y="1763"/>
                </a:lnTo>
                <a:lnTo>
                  <a:pt x="584" y="1759"/>
                </a:lnTo>
                <a:lnTo>
                  <a:pt x="580" y="1753"/>
                </a:lnTo>
                <a:lnTo>
                  <a:pt x="571" y="1743"/>
                </a:lnTo>
                <a:lnTo>
                  <a:pt x="563" y="1733"/>
                </a:lnTo>
                <a:lnTo>
                  <a:pt x="556" y="1721"/>
                </a:lnTo>
                <a:lnTo>
                  <a:pt x="552" y="1715"/>
                </a:lnTo>
                <a:lnTo>
                  <a:pt x="549" y="1707"/>
                </a:lnTo>
                <a:lnTo>
                  <a:pt x="542" y="1693"/>
                </a:lnTo>
                <a:lnTo>
                  <a:pt x="537" y="1679"/>
                </a:lnTo>
                <a:lnTo>
                  <a:pt x="532" y="1663"/>
                </a:lnTo>
                <a:lnTo>
                  <a:pt x="527" y="1645"/>
                </a:lnTo>
                <a:lnTo>
                  <a:pt x="522" y="1625"/>
                </a:lnTo>
                <a:lnTo>
                  <a:pt x="518" y="1605"/>
                </a:lnTo>
                <a:lnTo>
                  <a:pt x="514" y="1584"/>
                </a:lnTo>
                <a:lnTo>
                  <a:pt x="511" y="1562"/>
                </a:lnTo>
                <a:lnTo>
                  <a:pt x="508" y="1536"/>
                </a:lnTo>
                <a:lnTo>
                  <a:pt x="505" y="1510"/>
                </a:lnTo>
                <a:lnTo>
                  <a:pt x="502" y="1484"/>
                </a:lnTo>
                <a:lnTo>
                  <a:pt x="500" y="1454"/>
                </a:lnTo>
                <a:lnTo>
                  <a:pt x="498" y="1424"/>
                </a:lnTo>
                <a:lnTo>
                  <a:pt x="496" y="1392"/>
                </a:lnTo>
                <a:lnTo>
                  <a:pt x="495" y="1360"/>
                </a:lnTo>
                <a:lnTo>
                  <a:pt x="494" y="1326"/>
                </a:lnTo>
                <a:lnTo>
                  <a:pt x="493" y="1290"/>
                </a:lnTo>
                <a:lnTo>
                  <a:pt x="493" y="1252"/>
                </a:lnTo>
                <a:lnTo>
                  <a:pt x="492" y="1214"/>
                </a:lnTo>
                <a:lnTo>
                  <a:pt x="493" y="1176"/>
                </a:lnTo>
                <a:lnTo>
                  <a:pt x="493" y="1138"/>
                </a:lnTo>
                <a:lnTo>
                  <a:pt x="494" y="1102"/>
                </a:lnTo>
                <a:lnTo>
                  <a:pt x="495" y="1068"/>
                </a:lnTo>
                <a:lnTo>
                  <a:pt x="496" y="1034"/>
                </a:lnTo>
                <a:lnTo>
                  <a:pt x="498" y="1004"/>
                </a:lnTo>
                <a:lnTo>
                  <a:pt x="500" y="972"/>
                </a:lnTo>
                <a:lnTo>
                  <a:pt x="502" y="945"/>
                </a:lnTo>
                <a:lnTo>
                  <a:pt x="505" y="917"/>
                </a:lnTo>
                <a:lnTo>
                  <a:pt x="508" y="889"/>
                </a:lnTo>
                <a:lnTo>
                  <a:pt x="511" y="865"/>
                </a:lnTo>
                <a:lnTo>
                  <a:pt x="515" y="841"/>
                </a:lnTo>
                <a:lnTo>
                  <a:pt x="519" y="819"/>
                </a:lnTo>
                <a:lnTo>
                  <a:pt x="523" y="797"/>
                </a:lnTo>
                <a:lnTo>
                  <a:pt x="528" y="777"/>
                </a:lnTo>
                <a:lnTo>
                  <a:pt x="533" y="759"/>
                </a:lnTo>
                <a:lnTo>
                  <a:pt x="538" y="741"/>
                </a:lnTo>
                <a:lnTo>
                  <a:pt x="544" y="725"/>
                </a:lnTo>
                <a:lnTo>
                  <a:pt x="550" y="711"/>
                </a:lnTo>
                <a:lnTo>
                  <a:pt x="557" y="697"/>
                </a:lnTo>
                <a:lnTo>
                  <a:pt x="565" y="683"/>
                </a:lnTo>
                <a:lnTo>
                  <a:pt x="573" y="671"/>
                </a:lnTo>
                <a:lnTo>
                  <a:pt x="577" y="667"/>
                </a:lnTo>
                <a:lnTo>
                  <a:pt x="581" y="661"/>
                </a:lnTo>
                <a:lnTo>
                  <a:pt x="590" y="651"/>
                </a:lnTo>
                <a:lnTo>
                  <a:pt x="600" y="643"/>
                </a:lnTo>
                <a:lnTo>
                  <a:pt x="610" y="637"/>
                </a:lnTo>
                <a:lnTo>
                  <a:pt x="620" y="629"/>
                </a:lnTo>
                <a:lnTo>
                  <a:pt x="631" y="625"/>
                </a:lnTo>
                <a:lnTo>
                  <a:pt x="644" y="621"/>
                </a:lnTo>
                <a:lnTo>
                  <a:pt x="656" y="619"/>
                </a:lnTo>
                <a:lnTo>
                  <a:pt x="669" y="617"/>
                </a:lnTo>
                <a:lnTo>
                  <a:pt x="682" y="617"/>
                </a:lnTo>
                <a:lnTo>
                  <a:pt x="696" y="617"/>
                </a:lnTo>
                <a:lnTo>
                  <a:pt x="708" y="619"/>
                </a:lnTo>
                <a:lnTo>
                  <a:pt x="715" y="619"/>
                </a:lnTo>
                <a:lnTo>
                  <a:pt x="721" y="621"/>
                </a:lnTo>
                <a:lnTo>
                  <a:pt x="732" y="625"/>
                </a:lnTo>
                <a:lnTo>
                  <a:pt x="743" y="629"/>
                </a:lnTo>
                <a:lnTo>
                  <a:pt x="754" y="637"/>
                </a:lnTo>
                <a:lnTo>
                  <a:pt x="759" y="639"/>
                </a:lnTo>
                <a:lnTo>
                  <a:pt x="764" y="643"/>
                </a:lnTo>
                <a:lnTo>
                  <a:pt x="773" y="651"/>
                </a:lnTo>
                <a:lnTo>
                  <a:pt x="782" y="661"/>
                </a:lnTo>
                <a:lnTo>
                  <a:pt x="791" y="671"/>
                </a:lnTo>
                <a:lnTo>
                  <a:pt x="799" y="683"/>
                </a:lnTo>
                <a:lnTo>
                  <a:pt x="806" y="697"/>
                </a:lnTo>
                <a:lnTo>
                  <a:pt x="813" y="711"/>
                </a:lnTo>
                <a:lnTo>
                  <a:pt x="819" y="725"/>
                </a:lnTo>
                <a:lnTo>
                  <a:pt x="825" y="741"/>
                </a:lnTo>
                <a:lnTo>
                  <a:pt x="830" y="759"/>
                </a:lnTo>
                <a:lnTo>
                  <a:pt x="835" y="777"/>
                </a:lnTo>
                <a:lnTo>
                  <a:pt x="839" y="797"/>
                </a:lnTo>
                <a:lnTo>
                  <a:pt x="844" y="819"/>
                </a:lnTo>
                <a:lnTo>
                  <a:pt x="847" y="841"/>
                </a:lnTo>
                <a:lnTo>
                  <a:pt x="854" y="891"/>
                </a:lnTo>
                <a:lnTo>
                  <a:pt x="860" y="945"/>
                </a:lnTo>
                <a:lnTo>
                  <a:pt x="862" y="974"/>
                </a:lnTo>
                <a:lnTo>
                  <a:pt x="864" y="1004"/>
                </a:lnTo>
                <a:lnTo>
                  <a:pt x="868" y="1070"/>
                </a:lnTo>
                <a:lnTo>
                  <a:pt x="869" y="1140"/>
                </a:lnTo>
                <a:lnTo>
                  <a:pt x="870" y="1178"/>
                </a:lnTo>
                <a:lnTo>
                  <a:pt x="870" y="1216"/>
                </a:lnTo>
                <a:lnTo>
                  <a:pt x="870" y="1292"/>
                </a:lnTo>
                <a:lnTo>
                  <a:pt x="868" y="1362"/>
                </a:lnTo>
                <a:lnTo>
                  <a:pt x="867" y="1380"/>
                </a:lnTo>
                <a:lnTo>
                  <a:pt x="866" y="1396"/>
                </a:lnTo>
                <a:lnTo>
                  <a:pt x="865" y="1428"/>
                </a:lnTo>
                <a:lnTo>
                  <a:pt x="860" y="1486"/>
                </a:lnTo>
                <a:lnTo>
                  <a:pt x="855" y="1540"/>
                </a:lnTo>
                <a:lnTo>
                  <a:pt x="852" y="1564"/>
                </a:lnTo>
                <a:lnTo>
                  <a:pt x="848" y="1588"/>
                </a:lnTo>
                <a:lnTo>
                  <a:pt x="844" y="1609"/>
                </a:lnTo>
                <a:lnTo>
                  <a:pt x="840" y="1629"/>
                </a:lnTo>
                <a:lnTo>
                  <a:pt x="836" y="1647"/>
                </a:lnTo>
                <a:lnTo>
                  <a:pt x="831" y="1665"/>
                </a:lnTo>
                <a:lnTo>
                  <a:pt x="826" y="1681"/>
                </a:lnTo>
                <a:lnTo>
                  <a:pt x="820" y="1695"/>
                </a:lnTo>
                <a:lnTo>
                  <a:pt x="814" y="1709"/>
                </a:lnTo>
                <a:lnTo>
                  <a:pt x="807" y="1723"/>
                </a:lnTo>
                <a:lnTo>
                  <a:pt x="800" y="1733"/>
                </a:lnTo>
                <a:lnTo>
                  <a:pt x="792" y="1745"/>
                </a:lnTo>
                <a:lnTo>
                  <a:pt x="784" y="1755"/>
                </a:lnTo>
                <a:lnTo>
                  <a:pt x="775" y="1763"/>
                </a:lnTo>
                <a:lnTo>
                  <a:pt x="765" y="1771"/>
                </a:lnTo>
                <a:lnTo>
                  <a:pt x="755" y="1777"/>
                </a:lnTo>
                <a:lnTo>
                  <a:pt x="744" y="1783"/>
                </a:lnTo>
                <a:lnTo>
                  <a:pt x="733" y="1787"/>
                </a:lnTo>
                <a:lnTo>
                  <a:pt x="721" y="1791"/>
                </a:lnTo>
                <a:lnTo>
                  <a:pt x="709" y="1793"/>
                </a:lnTo>
                <a:lnTo>
                  <a:pt x="696" y="1795"/>
                </a:lnTo>
                <a:lnTo>
                  <a:pt x="682" y="1795"/>
                </a:lnTo>
                <a:close/>
                <a:moveTo>
                  <a:pt x="2555" y="1394"/>
                </a:moveTo>
                <a:lnTo>
                  <a:pt x="2555" y="1168"/>
                </a:lnTo>
                <a:lnTo>
                  <a:pt x="2780" y="1168"/>
                </a:lnTo>
                <a:lnTo>
                  <a:pt x="2780" y="1969"/>
                </a:lnTo>
                <a:lnTo>
                  <a:pt x="2771" y="1973"/>
                </a:lnTo>
                <a:lnTo>
                  <a:pt x="2761" y="1977"/>
                </a:lnTo>
                <a:lnTo>
                  <a:pt x="2747" y="1983"/>
                </a:lnTo>
                <a:lnTo>
                  <a:pt x="2732" y="1987"/>
                </a:lnTo>
                <a:lnTo>
                  <a:pt x="2696" y="1995"/>
                </a:lnTo>
                <a:lnTo>
                  <a:pt x="2652" y="2005"/>
                </a:lnTo>
                <a:lnTo>
                  <a:pt x="2608" y="2013"/>
                </a:lnTo>
                <a:lnTo>
                  <a:pt x="2571" y="2017"/>
                </a:lnTo>
                <a:lnTo>
                  <a:pt x="2540" y="2021"/>
                </a:lnTo>
                <a:lnTo>
                  <a:pt x="2527" y="2023"/>
                </a:lnTo>
                <a:lnTo>
                  <a:pt x="2515" y="2023"/>
                </a:lnTo>
                <a:lnTo>
                  <a:pt x="2493" y="2021"/>
                </a:lnTo>
                <a:lnTo>
                  <a:pt x="2472" y="2019"/>
                </a:lnTo>
                <a:lnTo>
                  <a:pt x="2452" y="2015"/>
                </a:lnTo>
                <a:lnTo>
                  <a:pt x="2433" y="2011"/>
                </a:lnTo>
                <a:lnTo>
                  <a:pt x="2414" y="2003"/>
                </a:lnTo>
                <a:lnTo>
                  <a:pt x="2396" y="1995"/>
                </a:lnTo>
                <a:lnTo>
                  <a:pt x="2380" y="1985"/>
                </a:lnTo>
                <a:lnTo>
                  <a:pt x="2364" y="1973"/>
                </a:lnTo>
                <a:lnTo>
                  <a:pt x="2349" y="1959"/>
                </a:lnTo>
                <a:lnTo>
                  <a:pt x="2334" y="1945"/>
                </a:lnTo>
                <a:lnTo>
                  <a:pt x="2328" y="1937"/>
                </a:lnTo>
                <a:lnTo>
                  <a:pt x="2320" y="1929"/>
                </a:lnTo>
                <a:lnTo>
                  <a:pt x="2314" y="1921"/>
                </a:lnTo>
                <a:lnTo>
                  <a:pt x="2308" y="1911"/>
                </a:lnTo>
                <a:lnTo>
                  <a:pt x="2302" y="1901"/>
                </a:lnTo>
                <a:lnTo>
                  <a:pt x="2296" y="1891"/>
                </a:lnTo>
                <a:lnTo>
                  <a:pt x="2291" y="1881"/>
                </a:lnTo>
                <a:lnTo>
                  <a:pt x="2285" y="1871"/>
                </a:lnTo>
                <a:lnTo>
                  <a:pt x="2280" y="1859"/>
                </a:lnTo>
                <a:lnTo>
                  <a:pt x="2276" y="1849"/>
                </a:lnTo>
                <a:lnTo>
                  <a:pt x="2267" y="1825"/>
                </a:lnTo>
                <a:lnTo>
                  <a:pt x="2258" y="1799"/>
                </a:lnTo>
                <a:lnTo>
                  <a:pt x="2251" y="1771"/>
                </a:lnTo>
                <a:lnTo>
                  <a:pt x="2244" y="1743"/>
                </a:lnTo>
                <a:lnTo>
                  <a:pt x="2237" y="1711"/>
                </a:lnTo>
                <a:lnTo>
                  <a:pt x="2231" y="1679"/>
                </a:lnTo>
                <a:lnTo>
                  <a:pt x="2225" y="1645"/>
                </a:lnTo>
                <a:lnTo>
                  <a:pt x="2220" y="1609"/>
                </a:lnTo>
                <a:lnTo>
                  <a:pt x="2216" y="1572"/>
                </a:lnTo>
                <a:lnTo>
                  <a:pt x="2212" y="1532"/>
                </a:lnTo>
                <a:lnTo>
                  <a:pt x="2208" y="1490"/>
                </a:lnTo>
                <a:lnTo>
                  <a:pt x="2205" y="1448"/>
                </a:lnTo>
                <a:lnTo>
                  <a:pt x="2203" y="1402"/>
                </a:lnTo>
                <a:lnTo>
                  <a:pt x="2201" y="1356"/>
                </a:lnTo>
                <a:lnTo>
                  <a:pt x="2200" y="1308"/>
                </a:lnTo>
                <a:lnTo>
                  <a:pt x="2199" y="1258"/>
                </a:lnTo>
                <a:lnTo>
                  <a:pt x="2199" y="1206"/>
                </a:lnTo>
                <a:lnTo>
                  <a:pt x="2199" y="1154"/>
                </a:lnTo>
                <a:lnTo>
                  <a:pt x="2200" y="1104"/>
                </a:lnTo>
                <a:lnTo>
                  <a:pt x="2201" y="1054"/>
                </a:lnTo>
                <a:lnTo>
                  <a:pt x="2203" y="1008"/>
                </a:lnTo>
                <a:lnTo>
                  <a:pt x="2205" y="964"/>
                </a:lnTo>
                <a:lnTo>
                  <a:pt x="2208" y="921"/>
                </a:lnTo>
                <a:lnTo>
                  <a:pt x="2212" y="879"/>
                </a:lnTo>
                <a:lnTo>
                  <a:pt x="2216" y="841"/>
                </a:lnTo>
                <a:lnTo>
                  <a:pt x="2221" y="803"/>
                </a:lnTo>
                <a:lnTo>
                  <a:pt x="2223" y="785"/>
                </a:lnTo>
                <a:lnTo>
                  <a:pt x="2226" y="767"/>
                </a:lnTo>
                <a:lnTo>
                  <a:pt x="2231" y="733"/>
                </a:lnTo>
                <a:lnTo>
                  <a:pt x="2238" y="701"/>
                </a:lnTo>
                <a:lnTo>
                  <a:pt x="2244" y="669"/>
                </a:lnTo>
                <a:lnTo>
                  <a:pt x="2252" y="641"/>
                </a:lnTo>
                <a:lnTo>
                  <a:pt x="2259" y="615"/>
                </a:lnTo>
                <a:lnTo>
                  <a:pt x="2268" y="589"/>
                </a:lnTo>
                <a:lnTo>
                  <a:pt x="2277" y="565"/>
                </a:lnTo>
                <a:lnTo>
                  <a:pt x="2287" y="543"/>
                </a:lnTo>
                <a:lnTo>
                  <a:pt x="2298" y="523"/>
                </a:lnTo>
                <a:lnTo>
                  <a:pt x="2309" y="505"/>
                </a:lnTo>
                <a:lnTo>
                  <a:pt x="2322" y="487"/>
                </a:lnTo>
                <a:lnTo>
                  <a:pt x="2336" y="471"/>
                </a:lnTo>
                <a:lnTo>
                  <a:pt x="2350" y="457"/>
                </a:lnTo>
                <a:lnTo>
                  <a:pt x="2364" y="445"/>
                </a:lnTo>
                <a:lnTo>
                  <a:pt x="2380" y="433"/>
                </a:lnTo>
                <a:lnTo>
                  <a:pt x="2396" y="423"/>
                </a:lnTo>
                <a:lnTo>
                  <a:pt x="2413" y="415"/>
                </a:lnTo>
                <a:lnTo>
                  <a:pt x="2431" y="407"/>
                </a:lnTo>
                <a:lnTo>
                  <a:pt x="2450" y="403"/>
                </a:lnTo>
                <a:lnTo>
                  <a:pt x="2469" y="399"/>
                </a:lnTo>
                <a:lnTo>
                  <a:pt x="2490" y="397"/>
                </a:lnTo>
                <a:lnTo>
                  <a:pt x="2511" y="395"/>
                </a:lnTo>
                <a:lnTo>
                  <a:pt x="2537" y="397"/>
                </a:lnTo>
                <a:lnTo>
                  <a:pt x="2563" y="399"/>
                </a:lnTo>
                <a:lnTo>
                  <a:pt x="2590" y="403"/>
                </a:lnTo>
                <a:lnTo>
                  <a:pt x="2618" y="407"/>
                </a:lnTo>
                <a:lnTo>
                  <a:pt x="2647" y="413"/>
                </a:lnTo>
                <a:lnTo>
                  <a:pt x="2677" y="421"/>
                </a:lnTo>
                <a:lnTo>
                  <a:pt x="2708" y="431"/>
                </a:lnTo>
                <a:lnTo>
                  <a:pt x="2739" y="441"/>
                </a:lnTo>
                <a:lnTo>
                  <a:pt x="2780" y="457"/>
                </a:lnTo>
                <a:lnTo>
                  <a:pt x="2776" y="661"/>
                </a:lnTo>
                <a:lnTo>
                  <a:pt x="2740" y="651"/>
                </a:lnTo>
                <a:lnTo>
                  <a:pt x="2707" y="645"/>
                </a:lnTo>
                <a:lnTo>
                  <a:pt x="2674" y="639"/>
                </a:lnTo>
                <a:lnTo>
                  <a:pt x="2642" y="633"/>
                </a:lnTo>
                <a:lnTo>
                  <a:pt x="2612" y="629"/>
                </a:lnTo>
                <a:lnTo>
                  <a:pt x="2582" y="627"/>
                </a:lnTo>
                <a:lnTo>
                  <a:pt x="2553" y="625"/>
                </a:lnTo>
                <a:lnTo>
                  <a:pt x="2525" y="623"/>
                </a:lnTo>
                <a:lnTo>
                  <a:pt x="2511" y="625"/>
                </a:lnTo>
                <a:lnTo>
                  <a:pt x="2498" y="625"/>
                </a:lnTo>
                <a:lnTo>
                  <a:pt x="2486" y="629"/>
                </a:lnTo>
                <a:lnTo>
                  <a:pt x="2474" y="631"/>
                </a:lnTo>
                <a:lnTo>
                  <a:pt x="2462" y="635"/>
                </a:lnTo>
                <a:lnTo>
                  <a:pt x="2451" y="641"/>
                </a:lnTo>
                <a:lnTo>
                  <a:pt x="2441" y="647"/>
                </a:lnTo>
                <a:lnTo>
                  <a:pt x="2431" y="655"/>
                </a:lnTo>
                <a:lnTo>
                  <a:pt x="2422" y="663"/>
                </a:lnTo>
                <a:lnTo>
                  <a:pt x="2413" y="673"/>
                </a:lnTo>
                <a:lnTo>
                  <a:pt x="2405" y="683"/>
                </a:lnTo>
                <a:lnTo>
                  <a:pt x="2398" y="693"/>
                </a:lnTo>
                <a:lnTo>
                  <a:pt x="2391" y="705"/>
                </a:lnTo>
                <a:lnTo>
                  <a:pt x="2384" y="719"/>
                </a:lnTo>
                <a:lnTo>
                  <a:pt x="2378" y="733"/>
                </a:lnTo>
                <a:lnTo>
                  <a:pt x="2373" y="749"/>
                </a:lnTo>
                <a:lnTo>
                  <a:pt x="2368" y="765"/>
                </a:lnTo>
                <a:lnTo>
                  <a:pt x="2363" y="783"/>
                </a:lnTo>
                <a:lnTo>
                  <a:pt x="2359" y="803"/>
                </a:lnTo>
                <a:lnTo>
                  <a:pt x="2355" y="823"/>
                </a:lnTo>
                <a:lnTo>
                  <a:pt x="2351" y="847"/>
                </a:lnTo>
                <a:lnTo>
                  <a:pt x="2348" y="871"/>
                </a:lnTo>
                <a:lnTo>
                  <a:pt x="2345" y="897"/>
                </a:lnTo>
                <a:lnTo>
                  <a:pt x="2342" y="925"/>
                </a:lnTo>
                <a:lnTo>
                  <a:pt x="2340" y="955"/>
                </a:lnTo>
                <a:lnTo>
                  <a:pt x="2338" y="986"/>
                </a:lnTo>
                <a:lnTo>
                  <a:pt x="2335" y="1054"/>
                </a:lnTo>
                <a:lnTo>
                  <a:pt x="2333" y="1128"/>
                </a:lnTo>
                <a:lnTo>
                  <a:pt x="2332" y="1166"/>
                </a:lnTo>
                <a:lnTo>
                  <a:pt x="2332" y="1208"/>
                </a:lnTo>
                <a:lnTo>
                  <a:pt x="2333" y="1288"/>
                </a:lnTo>
                <a:lnTo>
                  <a:pt x="2335" y="1364"/>
                </a:lnTo>
                <a:lnTo>
                  <a:pt x="2336" y="1398"/>
                </a:lnTo>
                <a:lnTo>
                  <a:pt x="2338" y="1432"/>
                </a:lnTo>
                <a:lnTo>
                  <a:pt x="2339" y="1462"/>
                </a:lnTo>
                <a:lnTo>
                  <a:pt x="2342" y="1492"/>
                </a:lnTo>
                <a:lnTo>
                  <a:pt x="2344" y="1520"/>
                </a:lnTo>
                <a:lnTo>
                  <a:pt x="2347" y="1548"/>
                </a:lnTo>
                <a:lnTo>
                  <a:pt x="2354" y="1596"/>
                </a:lnTo>
                <a:lnTo>
                  <a:pt x="2357" y="1617"/>
                </a:lnTo>
                <a:lnTo>
                  <a:pt x="2361" y="1637"/>
                </a:lnTo>
                <a:lnTo>
                  <a:pt x="2366" y="1655"/>
                </a:lnTo>
                <a:lnTo>
                  <a:pt x="2370" y="1673"/>
                </a:lnTo>
                <a:lnTo>
                  <a:pt x="2375" y="1687"/>
                </a:lnTo>
                <a:lnTo>
                  <a:pt x="2381" y="1703"/>
                </a:lnTo>
                <a:lnTo>
                  <a:pt x="2388" y="1715"/>
                </a:lnTo>
                <a:lnTo>
                  <a:pt x="2395" y="1727"/>
                </a:lnTo>
                <a:lnTo>
                  <a:pt x="2402" y="1739"/>
                </a:lnTo>
                <a:lnTo>
                  <a:pt x="2411" y="1749"/>
                </a:lnTo>
                <a:lnTo>
                  <a:pt x="2419" y="1759"/>
                </a:lnTo>
                <a:lnTo>
                  <a:pt x="2429" y="1767"/>
                </a:lnTo>
                <a:lnTo>
                  <a:pt x="2439" y="1775"/>
                </a:lnTo>
                <a:lnTo>
                  <a:pt x="2450" y="1781"/>
                </a:lnTo>
                <a:lnTo>
                  <a:pt x="2461" y="1787"/>
                </a:lnTo>
                <a:lnTo>
                  <a:pt x="2473" y="1791"/>
                </a:lnTo>
                <a:lnTo>
                  <a:pt x="2486" y="1795"/>
                </a:lnTo>
                <a:lnTo>
                  <a:pt x="2499" y="1797"/>
                </a:lnTo>
                <a:lnTo>
                  <a:pt x="2513" y="1799"/>
                </a:lnTo>
                <a:lnTo>
                  <a:pt x="2527" y="1799"/>
                </a:lnTo>
                <a:lnTo>
                  <a:pt x="2547" y="1799"/>
                </a:lnTo>
                <a:lnTo>
                  <a:pt x="2566" y="1797"/>
                </a:lnTo>
                <a:lnTo>
                  <a:pt x="2584" y="1797"/>
                </a:lnTo>
                <a:lnTo>
                  <a:pt x="2600" y="1793"/>
                </a:lnTo>
                <a:lnTo>
                  <a:pt x="2615" y="1791"/>
                </a:lnTo>
                <a:lnTo>
                  <a:pt x="2629" y="1787"/>
                </a:lnTo>
                <a:lnTo>
                  <a:pt x="2641" y="1783"/>
                </a:lnTo>
                <a:lnTo>
                  <a:pt x="2652" y="1779"/>
                </a:lnTo>
                <a:lnTo>
                  <a:pt x="2652" y="1394"/>
                </a:lnTo>
                <a:lnTo>
                  <a:pt x="2555" y="1394"/>
                </a:lnTo>
                <a:close/>
                <a:moveTo>
                  <a:pt x="2926" y="1997"/>
                </a:moveTo>
                <a:lnTo>
                  <a:pt x="2926" y="847"/>
                </a:lnTo>
                <a:lnTo>
                  <a:pt x="3050" y="847"/>
                </a:lnTo>
                <a:lnTo>
                  <a:pt x="3050" y="984"/>
                </a:lnTo>
                <a:lnTo>
                  <a:pt x="3075" y="955"/>
                </a:lnTo>
                <a:lnTo>
                  <a:pt x="3087" y="941"/>
                </a:lnTo>
                <a:lnTo>
                  <a:pt x="3099" y="927"/>
                </a:lnTo>
                <a:lnTo>
                  <a:pt x="3111" y="915"/>
                </a:lnTo>
                <a:lnTo>
                  <a:pt x="3124" y="903"/>
                </a:lnTo>
                <a:lnTo>
                  <a:pt x="3148" y="881"/>
                </a:lnTo>
                <a:lnTo>
                  <a:pt x="3160" y="871"/>
                </a:lnTo>
                <a:lnTo>
                  <a:pt x="3173" y="863"/>
                </a:lnTo>
                <a:lnTo>
                  <a:pt x="3186" y="853"/>
                </a:lnTo>
                <a:lnTo>
                  <a:pt x="3198" y="845"/>
                </a:lnTo>
                <a:lnTo>
                  <a:pt x="3222" y="833"/>
                </a:lnTo>
                <a:lnTo>
                  <a:pt x="3247" y="821"/>
                </a:lnTo>
                <a:lnTo>
                  <a:pt x="3247" y="1072"/>
                </a:lnTo>
                <a:lnTo>
                  <a:pt x="3223" y="1082"/>
                </a:lnTo>
                <a:lnTo>
                  <a:pt x="3199" y="1094"/>
                </a:lnTo>
                <a:lnTo>
                  <a:pt x="3177" y="1104"/>
                </a:lnTo>
                <a:lnTo>
                  <a:pt x="3154" y="1116"/>
                </a:lnTo>
                <a:lnTo>
                  <a:pt x="3133" y="1130"/>
                </a:lnTo>
                <a:lnTo>
                  <a:pt x="3114" y="1144"/>
                </a:lnTo>
                <a:lnTo>
                  <a:pt x="3095" y="1158"/>
                </a:lnTo>
                <a:lnTo>
                  <a:pt x="3077" y="1174"/>
                </a:lnTo>
                <a:lnTo>
                  <a:pt x="3051" y="1194"/>
                </a:lnTo>
                <a:lnTo>
                  <a:pt x="3051" y="1997"/>
                </a:lnTo>
                <a:lnTo>
                  <a:pt x="2926" y="1997"/>
                </a:lnTo>
                <a:close/>
                <a:moveTo>
                  <a:pt x="3370" y="970"/>
                </a:moveTo>
                <a:lnTo>
                  <a:pt x="3373" y="962"/>
                </a:lnTo>
                <a:lnTo>
                  <a:pt x="3377" y="953"/>
                </a:lnTo>
                <a:lnTo>
                  <a:pt x="3386" y="937"/>
                </a:lnTo>
                <a:lnTo>
                  <a:pt x="3395" y="921"/>
                </a:lnTo>
                <a:lnTo>
                  <a:pt x="3399" y="913"/>
                </a:lnTo>
                <a:lnTo>
                  <a:pt x="3404" y="907"/>
                </a:lnTo>
                <a:lnTo>
                  <a:pt x="3415" y="893"/>
                </a:lnTo>
                <a:lnTo>
                  <a:pt x="3425" y="881"/>
                </a:lnTo>
                <a:lnTo>
                  <a:pt x="3437" y="869"/>
                </a:lnTo>
                <a:lnTo>
                  <a:pt x="3449" y="859"/>
                </a:lnTo>
                <a:lnTo>
                  <a:pt x="3462" y="851"/>
                </a:lnTo>
                <a:lnTo>
                  <a:pt x="3475" y="843"/>
                </a:lnTo>
                <a:lnTo>
                  <a:pt x="3489" y="837"/>
                </a:lnTo>
                <a:lnTo>
                  <a:pt x="3503" y="831"/>
                </a:lnTo>
                <a:lnTo>
                  <a:pt x="3519" y="827"/>
                </a:lnTo>
                <a:lnTo>
                  <a:pt x="3534" y="825"/>
                </a:lnTo>
                <a:lnTo>
                  <a:pt x="3551" y="823"/>
                </a:lnTo>
                <a:lnTo>
                  <a:pt x="3568" y="821"/>
                </a:lnTo>
                <a:lnTo>
                  <a:pt x="3585" y="823"/>
                </a:lnTo>
                <a:lnTo>
                  <a:pt x="3602" y="825"/>
                </a:lnTo>
                <a:lnTo>
                  <a:pt x="3618" y="827"/>
                </a:lnTo>
                <a:lnTo>
                  <a:pt x="3633" y="831"/>
                </a:lnTo>
                <a:lnTo>
                  <a:pt x="3647" y="837"/>
                </a:lnTo>
                <a:lnTo>
                  <a:pt x="3661" y="843"/>
                </a:lnTo>
                <a:lnTo>
                  <a:pt x="3674" y="851"/>
                </a:lnTo>
                <a:lnTo>
                  <a:pt x="3681" y="855"/>
                </a:lnTo>
                <a:lnTo>
                  <a:pt x="3687" y="859"/>
                </a:lnTo>
                <a:lnTo>
                  <a:pt x="3699" y="869"/>
                </a:lnTo>
                <a:lnTo>
                  <a:pt x="3710" y="881"/>
                </a:lnTo>
                <a:lnTo>
                  <a:pt x="3721" y="893"/>
                </a:lnTo>
                <a:lnTo>
                  <a:pt x="3731" y="907"/>
                </a:lnTo>
                <a:lnTo>
                  <a:pt x="3741" y="921"/>
                </a:lnTo>
                <a:lnTo>
                  <a:pt x="3750" y="937"/>
                </a:lnTo>
                <a:lnTo>
                  <a:pt x="3758" y="953"/>
                </a:lnTo>
                <a:lnTo>
                  <a:pt x="3766" y="970"/>
                </a:lnTo>
                <a:lnTo>
                  <a:pt x="3769" y="980"/>
                </a:lnTo>
                <a:lnTo>
                  <a:pt x="3773" y="990"/>
                </a:lnTo>
                <a:lnTo>
                  <a:pt x="3780" y="1010"/>
                </a:lnTo>
                <a:lnTo>
                  <a:pt x="3786" y="1032"/>
                </a:lnTo>
                <a:lnTo>
                  <a:pt x="3792" y="1054"/>
                </a:lnTo>
                <a:lnTo>
                  <a:pt x="3797" y="1078"/>
                </a:lnTo>
                <a:lnTo>
                  <a:pt x="3802" y="1104"/>
                </a:lnTo>
                <a:lnTo>
                  <a:pt x="3807" y="1130"/>
                </a:lnTo>
                <a:lnTo>
                  <a:pt x="3811" y="1158"/>
                </a:lnTo>
                <a:lnTo>
                  <a:pt x="3814" y="1186"/>
                </a:lnTo>
                <a:lnTo>
                  <a:pt x="3817" y="1216"/>
                </a:lnTo>
                <a:lnTo>
                  <a:pt x="3820" y="1248"/>
                </a:lnTo>
                <a:lnTo>
                  <a:pt x="3822" y="1280"/>
                </a:lnTo>
                <a:lnTo>
                  <a:pt x="3823" y="1312"/>
                </a:lnTo>
                <a:lnTo>
                  <a:pt x="3825" y="1348"/>
                </a:lnTo>
                <a:lnTo>
                  <a:pt x="3825" y="1384"/>
                </a:lnTo>
                <a:lnTo>
                  <a:pt x="3826" y="1420"/>
                </a:lnTo>
                <a:lnTo>
                  <a:pt x="3825" y="1456"/>
                </a:lnTo>
                <a:lnTo>
                  <a:pt x="3825" y="1474"/>
                </a:lnTo>
                <a:lnTo>
                  <a:pt x="3825" y="1492"/>
                </a:lnTo>
                <a:lnTo>
                  <a:pt x="3824" y="1528"/>
                </a:lnTo>
                <a:lnTo>
                  <a:pt x="3822" y="1560"/>
                </a:lnTo>
                <a:lnTo>
                  <a:pt x="3820" y="1592"/>
                </a:lnTo>
                <a:lnTo>
                  <a:pt x="3817" y="1623"/>
                </a:lnTo>
                <a:lnTo>
                  <a:pt x="3815" y="1653"/>
                </a:lnTo>
                <a:lnTo>
                  <a:pt x="3811" y="1681"/>
                </a:lnTo>
                <a:lnTo>
                  <a:pt x="3807" y="1709"/>
                </a:lnTo>
                <a:lnTo>
                  <a:pt x="3803" y="1735"/>
                </a:lnTo>
                <a:lnTo>
                  <a:pt x="3798" y="1761"/>
                </a:lnTo>
                <a:lnTo>
                  <a:pt x="3796" y="1773"/>
                </a:lnTo>
                <a:lnTo>
                  <a:pt x="3793" y="1785"/>
                </a:lnTo>
                <a:lnTo>
                  <a:pt x="3788" y="1809"/>
                </a:lnTo>
                <a:lnTo>
                  <a:pt x="3781" y="1831"/>
                </a:lnTo>
                <a:lnTo>
                  <a:pt x="3775" y="1851"/>
                </a:lnTo>
                <a:lnTo>
                  <a:pt x="3768" y="1871"/>
                </a:lnTo>
                <a:lnTo>
                  <a:pt x="3760" y="1889"/>
                </a:lnTo>
                <a:lnTo>
                  <a:pt x="3756" y="1897"/>
                </a:lnTo>
                <a:lnTo>
                  <a:pt x="3752" y="1907"/>
                </a:lnTo>
                <a:lnTo>
                  <a:pt x="3743" y="1923"/>
                </a:lnTo>
                <a:lnTo>
                  <a:pt x="3734" y="1937"/>
                </a:lnTo>
                <a:lnTo>
                  <a:pt x="3729" y="1945"/>
                </a:lnTo>
                <a:lnTo>
                  <a:pt x="3724" y="1951"/>
                </a:lnTo>
                <a:lnTo>
                  <a:pt x="3713" y="1963"/>
                </a:lnTo>
                <a:lnTo>
                  <a:pt x="3701" y="1975"/>
                </a:lnTo>
                <a:lnTo>
                  <a:pt x="3689" y="1985"/>
                </a:lnTo>
                <a:lnTo>
                  <a:pt x="3677" y="1993"/>
                </a:lnTo>
                <a:lnTo>
                  <a:pt x="3670" y="1997"/>
                </a:lnTo>
                <a:lnTo>
                  <a:pt x="3663" y="2001"/>
                </a:lnTo>
                <a:lnTo>
                  <a:pt x="3649" y="2007"/>
                </a:lnTo>
                <a:lnTo>
                  <a:pt x="3634" y="2013"/>
                </a:lnTo>
                <a:lnTo>
                  <a:pt x="3619" y="2017"/>
                </a:lnTo>
                <a:lnTo>
                  <a:pt x="3603" y="2021"/>
                </a:lnTo>
                <a:lnTo>
                  <a:pt x="3585" y="2021"/>
                </a:lnTo>
                <a:lnTo>
                  <a:pt x="3568" y="2023"/>
                </a:lnTo>
                <a:lnTo>
                  <a:pt x="3550" y="2021"/>
                </a:lnTo>
                <a:lnTo>
                  <a:pt x="3534" y="2021"/>
                </a:lnTo>
                <a:lnTo>
                  <a:pt x="3517" y="2017"/>
                </a:lnTo>
                <a:lnTo>
                  <a:pt x="3502" y="2013"/>
                </a:lnTo>
                <a:lnTo>
                  <a:pt x="3487" y="2007"/>
                </a:lnTo>
                <a:lnTo>
                  <a:pt x="3473" y="2001"/>
                </a:lnTo>
                <a:lnTo>
                  <a:pt x="3460" y="1993"/>
                </a:lnTo>
                <a:lnTo>
                  <a:pt x="3453" y="1989"/>
                </a:lnTo>
                <a:lnTo>
                  <a:pt x="3447" y="1985"/>
                </a:lnTo>
                <a:lnTo>
                  <a:pt x="3435" y="1975"/>
                </a:lnTo>
                <a:lnTo>
                  <a:pt x="3423" y="1963"/>
                </a:lnTo>
                <a:lnTo>
                  <a:pt x="3413" y="1951"/>
                </a:lnTo>
                <a:lnTo>
                  <a:pt x="3402" y="1937"/>
                </a:lnTo>
                <a:lnTo>
                  <a:pt x="3398" y="1929"/>
                </a:lnTo>
                <a:lnTo>
                  <a:pt x="3393" y="1923"/>
                </a:lnTo>
                <a:lnTo>
                  <a:pt x="3384" y="1907"/>
                </a:lnTo>
                <a:lnTo>
                  <a:pt x="3376" y="1889"/>
                </a:lnTo>
                <a:lnTo>
                  <a:pt x="3372" y="1879"/>
                </a:lnTo>
                <a:lnTo>
                  <a:pt x="3368" y="1871"/>
                </a:lnTo>
                <a:lnTo>
                  <a:pt x="3361" y="1851"/>
                </a:lnTo>
                <a:lnTo>
                  <a:pt x="3355" y="1831"/>
                </a:lnTo>
                <a:lnTo>
                  <a:pt x="3349" y="1809"/>
                </a:lnTo>
                <a:lnTo>
                  <a:pt x="3343" y="1785"/>
                </a:lnTo>
                <a:lnTo>
                  <a:pt x="3338" y="1761"/>
                </a:lnTo>
                <a:lnTo>
                  <a:pt x="3333" y="1735"/>
                </a:lnTo>
                <a:lnTo>
                  <a:pt x="3329" y="1709"/>
                </a:lnTo>
                <a:lnTo>
                  <a:pt x="3327" y="1695"/>
                </a:lnTo>
                <a:lnTo>
                  <a:pt x="3325" y="1681"/>
                </a:lnTo>
                <a:lnTo>
                  <a:pt x="3322" y="1653"/>
                </a:lnTo>
                <a:lnTo>
                  <a:pt x="3319" y="1623"/>
                </a:lnTo>
                <a:lnTo>
                  <a:pt x="3316" y="1592"/>
                </a:lnTo>
                <a:lnTo>
                  <a:pt x="3314" y="1560"/>
                </a:lnTo>
                <a:lnTo>
                  <a:pt x="3314" y="1544"/>
                </a:lnTo>
                <a:lnTo>
                  <a:pt x="3313" y="1528"/>
                </a:lnTo>
                <a:lnTo>
                  <a:pt x="3312" y="1492"/>
                </a:lnTo>
                <a:lnTo>
                  <a:pt x="3311" y="1456"/>
                </a:lnTo>
                <a:lnTo>
                  <a:pt x="3311" y="1420"/>
                </a:lnTo>
                <a:lnTo>
                  <a:pt x="3311" y="1384"/>
                </a:lnTo>
                <a:lnTo>
                  <a:pt x="3312" y="1348"/>
                </a:lnTo>
                <a:lnTo>
                  <a:pt x="3313" y="1312"/>
                </a:lnTo>
                <a:lnTo>
                  <a:pt x="3314" y="1280"/>
                </a:lnTo>
                <a:lnTo>
                  <a:pt x="3316" y="1248"/>
                </a:lnTo>
                <a:lnTo>
                  <a:pt x="3319" y="1216"/>
                </a:lnTo>
                <a:lnTo>
                  <a:pt x="3322" y="1186"/>
                </a:lnTo>
                <a:lnTo>
                  <a:pt x="3325" y="1158"/>
                </a:lnTo>
                <a:lnTo>
                  <a:pt x="3329" y="1130"/>
                </a:lnTo>
                <a:lnTo>
                  <a:pt x="3334" y="1104"/>
                </a:lnTo>
                <a:lnTo>
                  <a:pt x="3339" y="1078"/>
                </a:lnTo>
                <a:lnTo>
                  <a:pt x="3344" y="1054"/>
                </a:lnTo>
                <a:lnTo>
                  <a:pt x="3350" y="1032"/>
                </a:lnTo>
                <a:lnTo>
                  <a:pt x="3356" y="1010"/>
                </a:lnTo>
                <a:lnTo>
                  <a:pt x="3359" y="1000"/>
                </a:lnTo>
                <a:lnTo>
                  <a:pt x="3362" y="990"/>
                </a:lnTo>
                <a:lnTo>
                  <a:pt x="3370" y="970"/>
                </a:lnTo>
                <a:close/>
                <a:moveTo>
                  <a:pt x="3464" y="1719"/>
                </a:moveTo>
                <a:lnTo>
                  <a:pt x="3467" y="1729"/>
                </a:lnTo>
                <a:lnTo>
                  <a:pt x="3471" y="1741"/>
                </a:lnTo>
                <a:lnTo>
                  <a:pt x="3476" y="1749"/>
                </a:lnTo>
                <a:lnTo>
                  <a:pt x="3480" y="1759"/>
                </a:lnTo>
                <a:lnTo>
                  <a:pt x="3485" y="1767"/>
                </a:lnTo>
                <a:lnTo>
                  <a:pt x="3491" y="1775"/>
                </a:lnTo>
                <a:lnTo>
                  <a:pt x="3497" y="1781"/>
                </a:lnTo>
                <a:lnTo>
                  <a:pt x="3503" y="1787"/>
                </a:lnTo>
                <a:lnTo>
                  <a:pt x="3510" y="1793"/>
                </a:lnTo>
                <a:lnTo>
                  <a:pt x="3517" y="1797"/>
                </a:lnTo>
                <a:lnTo>
                  <a:pt x="3524" y="1801"/>
                </a:lnTo>
                <a:lnTo>
                  <a:pt x="3532" y="1805"/>
                </a:lnTo>
                <a:lnTo>
                  <a:pt x="3540" y="1807"/>
                </a:lnTo>
                <a:lnTo>
                  <a:pt x="3549" y="1809"/>
                </a:lnTo>
                <a:lnTo>
                  <a:pt x="3558" y="1811"/>
                </a:lnTo>
                <a:lnTo>
                  <a:pt x="3568" y="1811"/>
                </a:lnTo>
                <a:lnTo>
                  <a:pt x="3577" y="1811"/>
                </a:lnTo>
                <a:lnTo>
                  <a:pt x="3586" y="1809"/>
                </a:lnTo>
                <a:lnTo>
                  <a:pt x="3596" y="1807"/>
                </a:lnTo>
                <a:lnTo>
                  <a:pt x="3604" y="1805"/>
                </a:lnTo>
                <a:lnTo>
                  <a:pt x="3619" y="1797"/>
                </a:lnTo>
                <a:lnTo>
                  <a:pt x="3626" y="1793"/>
                </a:lnTo>
                <a:lnTo>
                  <a:pt x="3633" y="1787"/>
                </a:lnTo>
                <a:lnTo>
                  <a:pt x="3639" y="1781"/>
                </a:lnTo>
                <a:lnTo>
                  <a:pt x="3645" y="1775"/>
                </a:lnTo>
                <a:lnTo>
                  <a:pt x="3651" y="1767"/>
                </a:lnTo>
                <a:lnTo>
                  <a:pt x="3656" y="1759"/>
                </a:lnTo>
                <a:lnTo>
                  <a:pt x="3661" y="1749"/>
                </a:lnTo>
                <a:lnTo>
                  <a:pt x="3665" y="1741"/>
                </a:lnTo>
                <a:lnTo>
                  <a:pt x="3669" y="1729"/>
                </a:lnTo>
                <a:lnTo>
                  <a:pt x="3672" y="1719"/>
                </a:lnTo>
                <a:lnTo>
                  <a:pt x="3676" y="1707"/>
                </a:lnTo>
                <a:lnTo>
                  <a:pt x="3679" y="1693"/>
                </a:lnTo>
                <a:lnTo>
                  <a:pt x="3684" y="1665"/>
                </a:lnTo>
                <a:lnTo>
                  <a:pt x="3686" y="1649"/>
                </a:lnTo>
                <a:lnTo>
                  <a:pt x="3688" y="1633"/>
                </a:lnTo>
                <a:lnTo>
                  <a:pt x="3690" y="1615"/>
                </a:lnTo>
                <a:lnTo>
                  <a:pt x="3692" y="1598"/>
                </a:lnTo>
                <a:lnTo>
                  <a:pt x="3695" y="1558"/>
                </a:lnTo>
                <a:lnTo>
                  <a:pt x="3697" y="1516"/>
                </a:lnTo>
                <a:lnTo>
                  <a:pt x="3698" y="1468"/>
                </a:lnTo>
                <a:lnTo>
                  <a:pt x="3699" y="1418"/>
                </a:lnTo>
                <a:lnTo>
                  <a:pt x="3698" y="1368"/>
                </a:lnTo>
                <a:lnTo>
                  <a:pt x="3697" y="1320"/>
                </a:lnTo>
                <a:lnTo>
                  <a:pt x="3696" y="1298"/>
                </a:lnTo>
                <a:lnTo>
                  <a:pt x="3695" y="1278"/>
                </a:lnTo>
                <a:lnTo>
                  <a:pt x="3692" y="1238"/>
                </a:lnTo>
                <a:lnTo>
                  <a:pt x="3688" y="1204"/>
                </a:lnTo>
                <a:lnTo>
                  <a:pt x="3683" y="1172"/>
                </a:lnTo>
                <a:lnTo>
                  <a:pt x="3680" y="1158"/>
                </a:lnTo>
                <a:lnTo>
                  <a:pt x="3677" y="1144"/>
                </a:lnTo>
                <a:lnTo>
                  <a:pt x="3674" y="1132"/>
                </a:lnTo>
                <a:lnTo>
                  <a:pt x="3670" y="1120"/>
                </a:lnTo>
                <a:lnTo>
                  <a:pt x="3666" y="1110"/>
                </a:lnTo>
                <a:lnTo>
                  <a:pt x="3662" y="1100"/>
                </a:lnTo>
                <a:lnTo>
                  <a:pt x="3658" y="1090"/>
                </a:lnTo>
                <a:lnTo>
                  <a:pt x="3653" y="1082"/>
                </a:lnTo>
                <a:lnTo>
                  <a:pt x="3648" y="1074"/>
                </a:lnTo>
                <a:lnTo>
                  <a:pt x="3643" y="1068"/>
                </a:lnTo>
                <a:lnTo>
                  <a:pt x="3631" y="1054"/>
                </a:lnTo>
                <a:lnTo>
                  <a:pt x="3624" y="1050"/>
                </a:lnTo>
                <a:lnTo>
                  <a:pt x="3617" y="1046"/>
                </a:lnTo>
                <a:lnTo>
                  <a:pt x="3603" y="1038"/>
                </a:lnTo>
                <a:lnTo>
                  <a:pt x="3594" y="1036"/>
                </a:lnTo>
                <a:lnTo>
                  <a:pt x="3585" y="1034"/>
                </a:lnTo>
                <a:lnTo>
                  <a:pt x="3577" y="1034"/>
                </a:lnTo>
                <a:lnTo>
                  <a:pt x="3568" y="1032"/>
                </a:lnTo>
                <a:lnTo>
                  <a:pt x="3559" y="1034"/>
                </a:lnTo>
                <a:lnTo>
                  <a:pt x="3550" y="1034"/>
                </a:lnTo>
                <a:lnTo>
                  <a:pt x="3534" y="1038"/>
                </a:lnTo>
                <a:lnTo>
                  <a:pt x="3526" y="1042"/>
                </a:lnTo>
                <a:lnTo>
                  <a:pt x="3519" y="1046"/>
                </a:lnTo>
                <a:lnTo>
                  <a:pt x="3512" y="1050"/>
                </a:lnTo>
                <a:lnTo>
                  <a:pt x="3505" y="1054"/>
                </a:lnTo>
                <a:lnTo>
                  <a:pt x="3499" y="1060"/>
                </a:lnTo>
                <a:lnTo>
                  <a:pt x="3493" y="1068"/>
                </a:lnTo>
                <a:lnTo>
                  <a:pt x="3488" y="1074"/>
                </a:lnTo>
                <a:lnTo>
                  <a:pt x="3482" y="1082"/>
                </a:lnTo>
                <a:lnTo>
                  <a:pt x="3478" y="1090"/>
                </a:lnTo>
                <a:lnTo>
                  <a:pt x="3473" y="1100"/>
                </a:lnTo>
                <a:lnTo>
                  <a:pt x="3469" y="1110"/>
                </a:lnTo>
                <a:lnTo>
                  <a:pt x="3465" y="1120"/>
                </a:lnTo>
                <a:lnTo>
                  <a:pt x="3462" y="1132"/>
                </a:lnTo>
                <a:lnTo>
                  <a:pt x="3459" y="1144"/>
                </a:lnTo>
                <a:lnTo>
                  <a:pt x="3456" y="1158"/>
                </a:lnTo>
                <a:lnTo>
                  <a:pt x="3453" y="1172"/>
                </a:lnTo>
                <a:lnTo>
                  <a:pt x="3448" y="1204"/>
                </a:lnTo>
                <a:lnTo>
                  <a:pt x="3444" y="1238"/>
                </a:lnTo>
                <a:lnTo>
                  <a:pt x="3443" y="1258"/>
                </a:lnTo>
                <a:lnTo>
                  <a:pt x="3441" y="1278"/>
                </a:lnTo>
                <a:lnTo>
                  <a:pt x="3439" y="1320"/>
                </a:lnTo>
                <a:lnTo>
                  <a:pt x="3438" y="1368"/>
                </a:lnTo>
                <a:lnTo>
                  <a:pt x="3437" y="1418"/>
                </a:lnTo>
                <a:lnTo>
                  <a:pt x="3438" y="1468"/>
                </a:lnTo>
                <a:lnTo>
                  <a:pt x="3439" y="1516"/>
                </a:lnTo>
                <a:lnTo>
                  <a:pt x="3441" y="1558"/>
                </a:lnTo>
                <a:lnTo>
                  <a:pt x="3443" y="1578"/>
                </a:lnTo>
                <a:lnTo>
                  <a:pt x="3444" y="1598"/>
                </a:lnTo>
                <a:lnTo>
                  <a:pt x="3446" y="1615"/>
                </a:lnTo>
                <a:lnTo>
                  <a:pt x="3448" y="1633"/>
                </a:lnTo>
                <a:lnTo>
                  <a:pt x="3452" y="1665"/>
                </a:lnTo>
                <a:lnTo>
                  <a:pt x="3458" y="1693"/>
                </a:lnTo>
                <a:lnTo>
                  <a:pt x="3464" y="1719"/>
                </a:lnTo>
                <a:close/>
                <a:moveTo>
                  <a:pt x="4300" y="847"/>
                </a:moveTo>
                <a:lnTo>
                  <a:pt x="4425" y="847"/>
                </a:lnTo>
                <a:lnTo>
                  <a:pt x="4425" y="1997"/>
                </a:lnTo>
                <a:lnTo>
                  <a:pt x="4300" y="1997"/>
                </a:lnTo>
                <a:lnTo>
                  <a:pt x="4300" y="1925"/>
                </a:lnTo>
                <a:lnTo>
                  <a:pt x="4280" y="1949"/>
                </a:lnTo>
                <a:lnTo>
                  <a:pt x="4259" y="1969"/>
                </a:lnTo>
                <a:lnTo>
                  <a:pt x="4239" y="1985"/>
                </a:lnTo>
                <a:lnTo>
                  <a:pt x="4219" y="1999"/>
                </a:lnTo>
                <a:lnTo>
                  <a:pt x="4200" y="2009"/>
                </a:lnTo>
                <a:lnTo>
                  <a:pt x="4181" y="2017"/>
                </a:lnTo>
                <a:lnTo>
                  <a:pt x="4163" y="2021"/>
                </a:lnTo>
                <a:lnTo>
                  <a:pt x="4145" y="2023"/>
                </a:lnTo>
                <a:lnTo>
                  <a:pt x="4130" y="2023"/>
                </a:lnTo>
                <a:lnTo>
                  <a:pt x="4116" y="2021"/>
                </a:lnTo>
                <a:lnTo>
                  <a:pt x="4103" y="2019"/>
                </a:lnTo>
                <a:lnTo>
                  <a:pt x="4090" y="2015"/>
                </a:lnTo>
                <a:lnTo>
                  <a:pt x="4078" y="2011"/>
                </a:lnTo>
                <a:lnTo>
                  <a:pt x="4067" y="2005"/>
                </a:lnTo>
                <a:lnTo>
                  <a:pt x="4056" y="1999"/>
                </a:lnTo>
                <a:lnTo>
                  <a:pt x="4046" y="1991"/>
                </a:lnTo>
                <a:lnTo>
                  <a:pt x="4036" y="1983"/>
                </a:lnTo>
                <a:lnTo>
                  <a:pt x="4027" y="1973"/>
                </a:lnTo>
                <a:lnTo>
                  <a:pt x="4019" y="1963"/>
                </a:lnTo>
                <a:lnTo>
                  <a:pt x="4010" y="1951"/>
                </a:lnTo>
                <a:lnTo>
                  <a:pt x="4003" y="1939"/>
                </a:lnTo>
                <a:lnTo>
                  <a:pt x="3999" y="1933"/>
                </a:lnTo>
                <a:lnTo>
                  <a:pt x="3996" y="1925"/>
                </a:lnTo>
                <a:lnTo>
                  <a:pt x="3990" y="1911"/>
                </a:lnTo>
                <a:lnTo>
                  <a:pt x="3987" y="1903"/>
                </a:lnTo>
                <a:lnTo>
                  <a:pt x="3985" y="1895"/>
                </a:lnTo>
                <a:lnTo>
                  <a:pt x="3980" y="1879"/>
                </a:lnTo>
                <a:lnTo>
                  <a:pt x="3975" y="1861"/>
                </a:lnTo>
                <a:lnTo>
                  <a:pt x="3971" y="1841"/>
                </a:lnTo>
                <a:lnTo>
                  <a:pt x="3967" y="1819"/>
                </a:lnTo>
                <a:lnTo>
                  <a:pt x="3964" y="1797"/>
                </a:lnTo>
                <a:lnTo>
                  <a:pt x="3960" y="1773"/>
                </a:lnTo>
                <a:lnTo>
                  <a:pt x="3955" y="1719"/>
                </a:lnTo>
                <a:lnTo>
                  <a:pt x="3953" y="1705"/>
                </a:lnTo>
                <a:lnTo>
                  <a:pt x="3952" y="1691"/>
                </a:lnTo>
                <a:lnTo>
                  <a:pt x="3950" y="1659"/>
                </a:lnTo>
                <a:lnTo>
                  <a:pt x="3947" y="1596"/>
                </a:lnTo>
                <a:lnTo>
                  <a:pt x="3945" y="1524"/>
                </a:lnTo>
                <a:lnTo>
                  <a:pt x="3945" y="1486"/>
                </a:lnTo>
                <a:lnTo>
                  <a:pt x="3945" y="1448"/>
                </a:lnTo>
                <a:lnTo>
                  <a:pt x="3945" y="847"/>
                </a:lnTo>
                <a:lnTo>
                  <a:pt x="4071" y="847"/>
                </a:lnTo>
                <a:lnTo>
                  <a:pt x="4071" y="1450"/>
                </a:lnTo>
                <a:lnTo>
                  <a:pt x="4071" y="1500"/>
                </a:lnTo>
                <a:lnTo>
                  <a:pt x="4072" y="1546"/>
                </a:lnTo>
                <a:lnTo>
                  <a:pt x="4074" y="1586"/>
                </a:lnTo>
                <a:lnTo>
                  <a:pt x="4075" y="1623"/>
                </a:lnTo>
                <a:lnTo>
                  <a:pt x="4078" y="1655"/>
                </a:lnTo>
                <a:lnTo>
                  <a:pt x="4081" y="1683"/>
                </a:lnTo>
                <a:lnTo>
                  <a:pt x="4083" y="1697"/>
                </a:lnTo>
                <a:lnTo>
                  <a:pt x="4084" y="1707"/>
                </a:lnTo>
                <a:lnTo>
                  <a:pt x="4088" y="1727"/>
                </a:lnTo>
                <a:lnTo>
                  <a:pt x="4091" y="1737"/>
                </a:lnTo>
                <a:lnTo>
                  <a:pt x="4093" y="1745"/>
                </a:lnTo>
                <a:lnTo>
                  <a:pt x="4096" y="1751"/>
                </a:lnTo>
                <a:lnTo>
                  <a:pt x="4100" y="1759"/>
                </a:lnTo>
                <a:lnTo>
                  <a:pt x="4108" y="1771"/>
                </a:lnTo>
                <a:lnTo>
                  <a:pt x="4117" y="1781"/>
                </a:lnTo>
                <a:lnTo>
                  <a:pt x="4128" y="1789"/>
                </a:lnTo>
                <a:lnTo>
                  <a:pt x="4140" y="1795"/>
                </a:lnTo>
                <a:lnTo>
                  <a:pt x="4154" y="1797"/>
                </a:lnTo>
                <a:lnTo>
                  <a:pt x="4169" y="1799"/>
                </a:lnTo>
                <a:lnTo>
                  <a:pt x="4184" y="1799"/>
                </a:lnTo>
                <a:lnTo>
                  <a:pt x="4199" y="1797"/>
                </a:lnTo>
                <a:lnTo>
                  <a:pt x="4214" y="1793"/>
                </a:lnTo>
                <a:lnTo>
                  <a:pt x="4229" y="1787"/>
                </a:lnTo>
                <a:lnTo>
                  <a:pt x="4243" y="1781"/>
                </a:lnTo>
                <a:lnTo>
                  <a:pt x="4256" y="1773"/>
                </a:lnTo>
                <a:lnTo>
                  <a:pt x="4270" y="1763"/>
                </a:lnTo>
                <a:lnTo>
                  <a:pt x="4283" y="1753"/>
                </a:lnTo>
                <a:lnTo>
                  <a:pt x="4300" y="1739"/>
                </a:lnTo>
                <a:lnTo>
                  <a:pt x="4300" y="847"/>
                </a:lnTo>
                <a:close/>
                <a:moveTo>
                  <a:pt x="4578" y="2492"/>
                </a:moveTo>
                <a:lnTo>
                  <a:pt x="4578" y="1669"/>
                </a:lnTo>
                <a:lnTo>
                  <a:pt x="4578" y="847"/>
                </a:lnTo>
                <a:lnTo>
                  <a:pt x="4702" y="847"/>
                </a:lnTo>
                <a:lnTo>
                  <a:pt x="4702" y="919"/>
                </a:lnTo>
                <a:lnTo>
                  <a:pt x="4722" y="895"/>
                </a:lnTo>
                <a:lnTo>
                  <a:pt x="4741" y="877"/>
                </a:lnTo>
                <a:lnTo>
                  <a:pt x="4760" y="859"/>
                </a:lnTo>
                <a:lnTo>
                  <a:pt x="4779" y="847"/>
                </a:lnTo>
                <a:lnTo>
                  <a:pt x="4798" y="835"/>
                </a:lnTo>
                <a:lnTo>
                  <a:pt x="4816" y="827"/>
                </a:lnTo>
                <a:lnTo>
                  <a:pt x="4833" y="823"/>
                </a:lnTo>
                <a:lnTo>
                  <a:pt x="4851" y="821"/>
                </a:lnTo>
                <a:lnTo>
                  <a:pt x="4866" y="823"/>
                </a:lnTo>
                <a:lnTo>
                  <a:pt x="4879" y="825"/>
                </a:lnTo>
                <a:lnTo>
                  <a:pt x="4892" y="827"/>
                </a:lnTo>
                <a:lnTo>
                  <a:pt x="4905" y="831"/>
                </a:lnTo>
                <a:lnTo>
                  <a:pt x="4917" y="835"/>
                </a:lnTo>
                <a:lnTo>
                  <a:pt x="4929" y="841"/>
                </a:lnTo>
                <a:lnTo>
                  <a:pt x="4940" y="849"/>
                </a:lnTo>
                <a:lnTo>
                  <a:pt x="4951" y="857"/>
                </a:lnTo>
                <a:lnTo>
                  <a:pt x="4961" y="867"/>
                </a:lnTo>
                <a:lnTo>
                  <a:pt x="4971" y="877"/>
                </a:lnTo>
                <a:lnTo>
                  <a:pt x="4980" y="889"/>
                </a:lnTo>
                <a:lnTo>
                  <a:pt x="4989" y="901"/>
                </a:lnTo>
                <a:lnTo>
                  <a:pt x="4997" y="915"/>
                </a:lnTo>
                <a:lnTo>
                  <a:pt x="5005" y="929"/>
                </a:lnTo>
                <a:lnTo>
                  <a:pt x="5012" y="945"/>
                </a:lnTo>
                <a:lnTo>
                  <a:pt x="5015" y="953"/>
                </a:lnTo>
                <a:lnTo>
                  <a:pt x="5019" y="962"/>
                </a:lnTo>
                <a:lnTo>
                  <a:pt x="5025" y="980"/>
                </a:lnTo>
                <a:lnTo>
                  <a:pt x="5031" y="998"/>
                </a:lnTo>
                <a:lnTo>
                  <a:pt x="5037" y="1020"/>
                </a:lnTo>
                <a:lnTo>
                  <a:pt x="5042" y="1042"/>
                </a:lnTo>
                <a:lnTo>
                  <a:pt x="5047" y="1066"/>
                </a:lnTo>
                <a:lnTo>
                  <a:pt x="5051" y="1092"/>
                </a:lnTo>
                <a:lnTo>
                  <a:pt x="5055" y="1120"/>
                </a:lnTo>
                <a:lnTo>
                  <a:pt x="5059" y="1148"/>
                </a:lnTo>
                <a:lnTo>
                  <a:pt x="5060" y="1162"/>
                </a:lnTo>
                <a:lnTo>
                  <a:pt x="5062" y="1178"/>
                </a:lnTo>
                <a:lnTo>
                  <a:pt x="5064" y="1208"/>
                </a:lnTo>
                <a:lnTo>
                  <a:pt x="5067" y="1242"/>
                </a:lnTo>
                <a:lnTo>
                  <a:pt x="5069" y="1276"/>
                </a:lnTo>
                <a:lnTo>
                  <a:pt x="5070" y="1312"/>
                </a:lnTo>
                <a:lnTo>
                  <a:pt x="5071" y="1350"/>
                </a:lnTo>
                <a:lnTo>
                  <a:pt x="5072" y="1388"/>
                </a:lnTo>
                <a:lnTo>
                  <a:pt x="5072" y="1430"/>
                </a:lnTo>
                <a:lnTo>
                  <a:pt x="5072" y="1470"/>
                </a:lnTo>
                <a:lnTo>
                  <a:pt x="5071" y="1508"/>
                </a:lnTo>
                <a:lnTo>
                  <a:pt x="5070" y="1546"/>
                </a:lnTo>
                <a:lnTo>
                  <a:pt x="5068" y="1580"/>
                </a:lnTo>
                <a:lnTo>
                  <a:pt x="5067" y="1598"/>
                </a:lnTo>
                <a:lnTo>
                  <a:pt x="5066" y="1613"/>
                </a:lnTo>
                <a:lnTo>
                  <a:pt x="5063" y="1647"/>
                </a:lnTo>
                <a:lnTo>
                  <a:pt x="5060" y="1677"/>
                </a:lnTo>
                <a:lnTo>
                  <a:pt x="5057" y="1707"/>
                </a:lnTo>
                <a:lnTo>
                  <a:pt x="5053" y="1735"/>
                </a:lnTo>
                <a:lnTo>
                  <a:pt x="5048" y="1761"/>
                </a:lnTo>
                <a:lnTo>
                  <a:pt x="5043" y="1787"/>
                </a:lnTo>
                <a:lnTo>
                  <a:pt x="5037" y="1811"/>
                </a:lnTo>
                <a:lnTo>
                  <a:pt x="5032" y="1833"/>
                </a:lnTo>
                <a:lnTo>
                  <a:pt x="5025" y="1853"/>
                </a:lnTo>
                <a:lnTo>
                  <a:pt x="5018" y="1871"/>
                </a:lnTo>
                <a:lnTo>
                  <a:pt x="5015" y="1881"/>
                </a:lnTo>
                <a:lnTo>
                  <a:pt x="5011" y="1889"/>
                </a:lnTo>
                <a:lnTo>
                  <a:pt x="5003" y="1905"/>
                </a:lnTo>
                <a:lnTo>
                  <a:pt x="4999" y="1913"/>
                </a:lnTo>
                <a:lnTo>
                  <a:pt x="4995" y="1921"/>
                </a:lnTo>
                <a:lnTo>
                  <a:pt x="4986" y="1935"/>
                </a:lnTo>
                <a:lnTo>
                  <a:pt x="4976" y="1947"/>
                </a:lnTo>
                <a:lnTo>
                  <a:pt x="4966" y="1959"/>
                </a:lnTo>
                <a:lnTo>
                  <a:pt x="4955" y="1971"/>
                </a:lnTo>
                <a:lnTo>
                  <a:pt x="4944" y="1981"/>
                </a:lnTo>
                <a:lnTo>
                  <a:pt x="4932" y="1989"/>
                </a:lnTo>
                <a:lnTo>
                  <a:pt x="4919" y="1997"/>
                </a:lnTo>
                <a:lnTo>
                  <a:pt x="4906" y="2003"/>
                </a:lnTo>
                <a:lnTo>
                  <a:pt x="4892" y="2009"/>
                </a:lnTo>
                <a:lnTo>
                  <a:pt x="4885" y="2013"/>
                </a:lnTo>
                <a:lnTo>
                  <a:pt x="4878" y="2015"/>
                </a:lnTo>
                <a:lnTo>
                  <a:pt x="4861" y="2017"/>
                </a:lnTo>
                <a:lnTo>
                  <a:pt x="4846" y="2021"/>
                </a:lnTo>
                <a:lnTo>
                  <a:pt x="4830" y="2023"/>
                </a:lnTo>
                <a:lnTo>
                  <a:pt x="4813" y="2023"/>
                </a:lnTo>
                <a:lnTo>
                  <a:pt x="4788" y="2021"/>
                </a:lnTo>
                <a:lnTo>
                  <a:pt x="4775" y="2019"/>
                </a:lnTo>
                <a:lnTo>
                  <a:pt x="4762" y="2017"/>
                </a:lnTo>
                <a:lnTo>
                  <a:pt x="4748" y="2015"/>
                </a:lnTo>
                <a:lnTo>
                  <a:pt x="4734" y="2011"/>
                </a:lnTo>
                <a:lnTo>
                  <a:pt x="4703" y="2001"/>
                </a:lnTo>
                <a:lnTo>
                  <a:pt x="4703" y="2492"/>
                </a:lnTo>
                <a:lnTo>
                  <a:pt x="4578" y="2492"/>
                </a:lnTo>
                <a:close/>
                <a:moveTo>
                  <a:pt x="4829" y="1044"/>
                </a:moveTo>
                <a:lnTo>
                  <a:pt x="4815" y="1046"/>
                </a:lnTo>
                <a:lnTo>
                  <a:pt x="4802" y="1048"/>
                </a:lnTo>
                <a:lnTo>
                  <a:pt x="4788" y="1052"/>
                </a:lnTo>
                <a:lnTo>
                  <a:pt x="4775" y="1056"/>
                </a:lnTo>
                <a:lnTo>
                  <a:pt x="4761" y="1064"/>
                </a:lnTo>
                <a:lnTo>
                  <a:pt x="4748" y="1072"/>
                </a:lnTo>
                <a:lnTo>
                  <a:pt x="4734" y="1082"/>
                </a:lnTo>
                <a:lnTo>
                  <a:pt x="4721" y="1092"/>
                </a:lnTo>
                <a:lnTo>
                  <a:pt x="4703" y="1108"/>
                </a:lnTo>
                <a:lnTo>
                  <a:pt x="4703" y="1787"/>
                </a:lnTo>
                <a:lnTo>
                  <a:pt x="4715" y="1791"/>
                </a:lnTo>
                <a:lnTo>
                  <a:pt x="4727" y="1795"/>
                </a:lnTo>
                <a:lnTo>
                  <a:pt x="4739" y="1799"/>
                </a:lnTo>
                <a:lnTo>
                  <a:pt x="4752" y="1801"/>
                </a:lnTo>
                <a:lnTo>
                  <a:pt x="4778" y="1805"/>
                </a:lnTo>
                <a:lnTo>
                  <a:pt x="4791" y="1805"/>
                </a:lnTo>
                <a:lnTo>
                  <a:pt x="4805" y="1807"/>
                </a:lnTo>
                <a:lnTo>
                  <a:pt x="4814" y="1805"/>
                </a:lnTo>
                <a:lnTo>
                  <a:pt x="4824" y="1805"/>
                </a:lnTo>
                <a:lnTo>
                  <a:pt x="4841" y="1801"/>
                </a:lnTo>
                <a:lnTo>
                  <a:pt x="4849" y="1797"/>
                </a:lnTo>
                <a:lnTo>
                  <a:pt x="4857" y="1793"/>
                </a:lnTo>
                <a:lnTo>
                  <a:pt x="4865" y="1789"/>
                </a:lnTo>
                <a:lnTo>
                  <a:pt x="4872" y="1783"/>
                </a:lnTo>
                <a:lnTo>
                  <a:pt x="4879" y="1777"/>
                </a:lnTo>
                <a:lnTo>
                  <a:pt x="4885" y="1771"/>
                </a:lnTo>
                <a:lnTo>
                  <a:pt x="4891" y="1763"/>
                </a:lnTo>
                <a:lnTo>
                  <a:pt x="4896" y="1755"/>
                </a:lnTo>
                <a:lnTo>
                  <a:pt x="4899" y="1751"/>
                </a:lnTo>
                <a:lnTo>
                  <a:pt x="4901" y="1747"/>
                </a:lnTo>
                <a:lnTo>
                  <a:pt x="4906" y="1737"/>
                </a:lnTo>
                <a:lnTo>
                  <a:pt x="4910" y="1727"/>
                </a:lnTo>
                <a:lnTo>
                  <a:pt x="4914" y="1717"/>
                </a:lnTo>
                <a:lnTo>
                  <a:pt x="4918" y="1705"/>
                </a:lnTo>
                <a:lnTo>
                  <a:pt x="4921" y="1691"/>
                </a:lnTo>
                <a:lnTo>
                  <a:pt x="4924" y="1679"/>
                </a:lnTo>
                <a:lnTo>
                  <a:pt x="4927" y="1663"/>
                </a:lnTo>
                <a:lnTo>
                  <a:pt x="4932" y="1631"/>
                </a:lnTo>
                <a:lnTo>
                  <a:pt x="4936" y="1596"/>
                </a:lnTo>
                <a:lnTo>
                  <a:pt x="4940" y="1556"/>
                </a:lnTo>
                <a:lnTo>
                  <a:pt x="4941" y="1534"/>
                </a:lnTo>
                <a:lnTo>
                  <a:pt x="4942" y="1512"/>
                </a:lnTo>
                <a:lnTo>
                  <a:pt x="4943" y="1462"/>
                </a:lnTo>
                <a:lnTo>
                  <a:pt x="4944" y="1410"/>
                </a:lnTo>
                <a:lnTo>
                  <a:pt x="4944" y="1366"/>
                </a:lnTo>
                <a:lnTo>
                  <a:pt x="4942" y="1324"/>
                </a:lnTo>
                <a:lnTo>
                  <a:pt x="4941" y="1306"/>
                </a:lnTo>
                <a:lnTo>
                  <a:pt x="4940" y="1286"/>
                </a:lnTo>
                <a:lnTo>
                  <a:pt x="4937" y="1250"/>
                </a:lnTo>
                <a:lnTo>
                  <a:pt x="4933" y="1218"/>
                </a:lnTo>
                <a:lnTo>
                  <a:pt x="4930" y="1202"/>
                </a:lnTo>
                <a:lnTo>
                  <a:pt x="4928" y="1188"/>
                </a:lnTo>
                <a:lnTo>
                  <a:pt x="4922" y="1160"/>
                </a:lnTo>
                <a:lnTo>
                  <a:pt x="4919" y="1148"/>
                </a:lnTo>
                <a:lnTo>
                  <a:pt x="4915" y="1136"/>
                </a:lnTo>
                <a:lnTo>
                  <a:pt x="4908" y="1114"/>
                </a:lnTo>
                <a:lnTo>
                  <a:pt x="4904" y="1104"/>
                </a:lnTo>
                <a:lnTo>
                  <a:pt x="4899" y="1096"/>
                </a:lnTo>
                <a:lnTo>
                  <a:pt x="4895" y="1088"/>
                </a:lnTo>
                <a:lnTo>
                  <a:pt x="4890" y="1080"/>
                </a:lnTo>
                <a:lnTo>
                  <a:pt x="4885" y="1074"/>
                </a:lnTo>
                <a:lnTo>
                  <a:pt x="4880" y="1068"/>
                </a:lnTo>
                <a:lnTo>
                  <a:pt x="4874" y="1062"/>
                </a:lnTo>
                <a:lnTo>
                  <a:pt x="4869" y="1058"/>
                </a:lnTo>
                <a:lnTo>
                  <a:pt x="4862" y="1054"/>
                </a:lnTo>
                <a:lnTo>
                  <a:pt x="4859" y="1052"/>
                </a:lnTo>
                <a:lnTo>
                  <a:pt x="4856" y="1050"/>
                </a:lnTo>
                <a:lnTo>
                  <a:pt x="4849" y="1048"/>
                </a:lnTo>
                <a:lnTo>
                  <a:pt x="4843" y="1046"/>
                </a:lnTo>
                <a:lnTo>
                  <a:pt x="4829" y="104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166668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fade/>
      </p:transition>
    </mc:Choice>
    <mc:Fallback xmlns="">
      <p:transition>
        <p:fade/>
      </p:transition>
    </mc:Fallback>
  </mc:AlternateContent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Wid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34963" y="4581128"/>
            <a:ext cx="11522075" cy="1440260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517235-EA0C-483C-B602-9A7171A59387}" type="datetime3">
              <a:rPr lang="en-US" smtClean="0"/>
              <a:t>24 June 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3D178-98AA-4574-9EAA-8EB007C55176}" type="slidenum">
              <a:rPr lang="en-US" smtClean="0"/>
              <a:t>‹#›</a:t>
            </a:fld>
            <a:endParaRPr lang="en-US"/>
          </a:p>
        </p:txBody>
      </p:sp>
      <p:sp>
        <p:nvSpPr>
          <p:cNvPr id="4" name="Picture Placeholder 6">
            <a:extLst>
              <a:ext uri="{FF2B5EF4-FFF2-40B4-BE49-F238E27FC236}">
                <a16:creationId xmlns:a16="http://schemas.microsoft.com/office/drawing/2014/main" id="{9AAEB18C-F9F7-AB0F-8AEC-9E52A0F22277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334964" y="1412875"/>
            <a:ext cx="11522074" cy="2879725"/>
          </a:xfrm>
          <a:prstGeom prst="roundRect">
            <a:avLst>
              <a:gd name="adj" fmla="val 5672"/>
            </a:avLst>
          </a:prstGeom>
          <a:solidFill>
            <a:schemeClr val="bg2"/>
          </a:solidFill>
        </p:spPr>
        <p:txBody>
          <a:bodyPr/>
          <a:lstStyle>
            <a:lvl1pPr marL="0" indent="0">
              <a:buFontTx/>
              <a:buNone/>
              <a:defRPr sz="1200"/>
            </a:lvl1pPr>
          </a:lstStyle>
          <a:p>
            <a:r>
              <a:rPr lang="en-GB" dirty="0"/>
              <a:t>Click icon to add picture</a:t>
            </a:r>
            <a:br>
              <a:rPr lang="en-GB" dirty="0"/>
            </a:br>
            <a:r>
              <a:rPr lang="en-GB" dirty="0"/>
              <a:t>(</a:t>
            </a:r>
            <a:r>
              <a:rPr lang="en-US" dirty="0"/>
              <a:t>Download more pictures from brand.qt.io</a:t>
            </a:r>
            <a:r>
              <a:rPr lang="en-GB" dirty="0"/>
              <a:t>)</a:t>
            </a:r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552A1CF4-1BE3-B82D-9198-0923E3C9E6DE}"/>
              </a:ext>
            </a:extLst>
          </p:cNvPr>
          <p:cNvSpPr>
            <a:spLocks noGrp="1"/>
          </p:cNvSpPr>
          <p:nvPr>
            <p:ph type="body" idx="14" hasCustomPrompt="1"/>
          </p:nvPr>
        </p:nvSpPr>
        <p:spPr>
          <a:xfrm>
            <a:off x="334963" y="836613"/>
            <a:ext cx="11522075" cy="504155"/>
          </a:xfrm>
        </p:spPr>
        <p:txBody>
          <a:bodyPr anchor="t" anchorCtr="0">
            <a:noAutofit/>
          </a:bodyPr>
          <a:lstStyle>
            <a:lvl1pPr marL="0" indent="0">
              <a:spcBef>
                <a:spcPts val="0"/>
              </a:spcBef>
              <a:buNone/>
              <a:defRPr sz="1800" b="0" cap="none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add subtitle</a:t>
            </a:r>
          </a:p>
        </p:txBody>
      </p:sp>
    </p:spTree>
    <p:extLst>
      <p:ext uri="{BB962C8B-B14F-4D97-AF65-F5344CB8AC3E}">
        <p14:creationId xmlns:p14="http://schemas.microsoft.com/office/powerpoint/2010/main" val="14235655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fade/>
      </p:transition>
    </mc:Choice>
    <mc:Fallback xmlns="">
      <p:transition>
        <p:fade/>
      </p:transition>
    </mc:Fallback>
  </mc:AlternateContent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1/4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34963" y="1412875"/>
            <a:ext cx="8066087" cy="4608513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CABC8F-3101-4F8E-8FEE-74C5808FE9EE}" type="datetime3">
              <a:rPr lang="en-US" smtClean="0"/>
              <a:t>24 June 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3D178-98AA-4574-9EAA-8EB007C55176}" type="slidenum">
              <a:rPr lang="en-US" smtClean="0"/>
              <a:t>‹#›</a:t>
            </a:fld>
            <a:endParaRPr lang="en-US"/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08714963-2A60-C85E-773E-0C2A4D7E9A6A}"/>
              </a:ext>
            </a:extLst>
          </p:cNvPr>
          <p:cNvSpPr>
            <a:spLocks noGrp="1"/>
          </p:cNvSpPr>
          <p:nvPr>
            <p:ph type="body" idx="14" hasCustomPrompt="1"/>
          </p:nvPr>
        </p:nvSpPr>
        <p:spPr>
          <a:xfrm>
            <a:off x="334963" y="836613"/>
            <a:ext cx="11522075" cy="504155"/>
          </a:xfrm>
        </p:spPr>
        <p:txBody>
          <a:bodyPr anchor="t" anchorCtr="0">
            <a:noAutofit/>
          </a:bodyPr>
          <a:lstStyle>
            <a:lvl1pPr marL="0" indent="0">
              <a:spcBef>
                <a:spcPts val="0"/>
              </a:spcBef>
              <a:buNone/>
              <a:defRPr sz="1800" b="0" cap="none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add subtitle</a:t>
            </a:r>
          </a:p>
        </p:txBody>
      </p:sp>
      <p:sp>
        <p:nvSpPr>
          <p:cNvPr id="10" name="Picture Placeholder 6">
            <a:extLst>
              <a:ext uri="{FF2B5EF4-FFF2-40B4-BE49-F238E27FC236}">
                <a16:creationId xmlns:a16="http://schemas.microsoft.com/office/drawing/2014/main" id="{D4E7F49B-4A25-2CF5-8ECC-F6311EE519B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975725" y="1412875"/>
            <a:ext cx="2881312" cy="4608514"/>
          </a:xfrm>
          <a:prstGeom prst="roundRect">
            <a:avLst>
              <a:gd name="adj" fmla="val 4348"/>
            </a:avLst>
          </a:prstGeom>
          <a:solidFill>
            <a:schemeClr val="bg2"/>
          </a:solidFill>
        </p:spPr>
        <p:txBody>
          <a:bodyPr/>
          <a:lstStyle>
            <a:lvl1pPr marL="0" indent="0">
              <a:buFontTx/>
              <a:buNone/>
              <a:defRPr sz="1200"/>
            </a:lvl1pPr>
          </a:lstStyle>
          <a:p>
            <a:r>
              <a:rPr lang="en-GB" dirty="0"/>
              <a:t>Click icon to add picture</a:t>
            </a:r>
            <a:br>
              <a:rPr lang="en-GB" dirty="0"/>
            </a:br>
            <a:r>
              <a:rPr lang="en-GB" dirty="0"/>
              <a:t>(</a:t>
            </a:r>
            <a:r>
              <a:rPr lang="en-US" dirty="0"/>
              <a:t>Download more pictures from brand.qt.io</a:t>
            </a:r>
            <a:r>
              <a:rPr lang="en-GB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5620645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fade/>
      </p:transition>
    </mc:Choice>
    <mc:Fallback xmlns="">
      <p:transition>
        <p:fade/>
      </p:transition>
    </mc:Fallback>
  </mc:AlternateContent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D36F0F-4B83-474D-8C67-F27263E40B91}" type="datetime3">
              <a:rPr lang="en-US" smtClean="0"/>
              <a:t>24 June 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3D178-98AA-4574-9EAA-8EB007C55176}" type="slidenum">
              <a:rPr lang="en-US" smtClean="0"/>
              <a:t>‹#›</a:t>
            </a:fld>
            <a:endParaRPr lang="en-US"/>
          </a:p>
        </p:txBody>
      </p:sp>
      <p:sp>
        <p:nvSpPr>
          <p:cNvPr id="6" name="Picture Placeholder 6">
            <a:extLst>
              <a:ext uri="{FF2B5EF4-FFF2-40B4-BE49-F238E27FC236}">
                <a16:creationId xmlns:a16="http://schemas.microsoft.com/office/drawing/2014/main" id="{D1287040-B108-C148-AB0E-D335EC2075DD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334964" y="1412875"/>
            <a:ext cx="11522074" cy="4608514"/>
          </a:xfrm>
          <a:prstGeom prst="roundRect">
            <a:avLst>
              <a:gd name="adj" fmla="val 3026"/>
            </a:avLst>
          </a:prstGeom>
          <a:solidFill>
            <a:schemeClr val="bg2"/>
          </a:solidFill>
        </p:spPr>
        <p:txBody>
          <a:bodyPr/>
          <a:lstStyle>
            <a:lvl1pPr marL="0" indent="0">
              <a:buFontTx/>
              <a:buNone/>
              <a:defRPr sz="1200"/>
            </a:lvl1pPr>
          </a:lstStyle>
          <a:p>
            <a:r>
              <a:rPr lang="en-GB" dirty="0"/>
              <a:t>Click icon to add picture</a:t>
            </a:r>
            <a:br>
              <a:rPr lang="en-GB" dirty="0"/>
            </a:br>
            <a:r>
              <a:rPr lang="en-GB" dirty="0"/>
              <a:t>(</a:t>
            </a:r>
            <a:r>
              <a:rPr lang="en-US" dirty="0"/>
              <a:t>Download more pictures from brand.qt.io</a:t>
            </a:r>
            <a:r>
              <a:rPr lang="en-GB" dirty="0"/>
              <a:t>)</a:t>
            </a:r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EE9A8571-4CA7-314D-46B4-2451525CA0FF}"/>
              </a:ext>
            </a:extLst>
          </p:cNvPr>
          <p:cNvSpPr>
            <a:spLocks noGrp="1"/>
          </p:cNvSpPr>
          <p:nvPr>
            <p:ph type="body" idx="14" hasCustomPrompt="1"/>
          </p:nvPr>
        </p:nvSpPr>
        <p:spPr>
          <a:xfrm>
            <a:off x="334963" y="836613"/>
            <a:ext cx="11522075" cy="504155"/>
          </a:xfrm>
        </p:spPr>
        <p:txBody>
          <a:bodyPr anchor="t" anchorCtr="0">
            <a:noAutofit/>
          </a:bodyPr>
          <a:lstStyle>
            <a:lvl1pPr marL="0" indent="0">
              <a:spcBef>
                <a:spcPts val="0"/>
              </a:spcBef>
              <a:buNone/>
              <a:defRPr sz="1800" b="0" cap="none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add subtitle</a:t>
            </a:r>
          </a:p>
        </p:txBody>
      </p:sp>
    </p:spTree>
    <p:extLst>
      <p:ext uri="{BB962C8B-B14F-4D97-AF65-F5344CB8AC3E}">
        <p14:creationId xmlns:p14="http://schemas.microsoft.com/office/powerpoint/2010/main" val="9633402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fade/>
      </p:transition>
    </mc:Choice>
    <mc:Fallback xmlns="">
      <p:transition>
        <p:fade/>
      </p:transition>
    </mc:Fallback>
  </mc:AlternateContent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8" name="Chart Placeholder 7"/>
          <p:cNvSpPr>
            <a:spLocks noGrp="1"/>
          </p:cNvSpPr>
          <p:nvPr>
            <p:ph type="chart" sz="quarter" idx="13"/>
          </p:nvPr>
        </p:nvSpPr>
        <p:spPr>
          <a:xfrm>
            <a:off x="334963" y="1412875"/>
            <a:ext cx="11522075" cy="2879725"/>
          </a:xfrm>
        </p:spPr>
        <p:txBody>
          <a:bodyPr/>
          <a:lstStyle>
            <a:lvl1pPr marL="0" indent="0">
              <a:buNone/>
              <a:defRPr sz="1200"/>
            </a:lvl1pPr>
          </a:lstStyle>
          <a:p>
            <a:endParaRPr lang="fi-FI" dirty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5"/>
          </p:nvPr>
        </p:nvSpPr>
        <p:spPr>
          <a:xfrm>
            <a:off x="334964" y="4581129"/>
            <a:ext cx="5473004" cy="1440160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</p:txBody>
      </p:sp>
      <p:sp>
        <p:nvSpPr>
          <p:cNvPr id="16" name="Text Placeholder 14"/>
          <p:cNvSpPr>
            <a:spLocks noGrp="1"/>
          </p:cNvSpPr>
          <p:nvPr>
            <p:ph type="body" sz="quarter" idx="16"/>
          </p:nvPr>
        </p:nvSpPr>
        <p:spPr>
          <a:xfrm>
            <a:off x="6384033" y="4581129"/>
            <a:ext cx="5473005" cy="1440160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14492C1-CC61-9AD7-D055-51791222DABC}"/>
              </a:ext>
            </a:extLst>
          </p:cNvPr>
          <p:cNvSpPr>
            <a:spLocks noGrp="1"/>
          </p:cNvSpPr>
          <p:nvPr>
            <p:ph type="body" idx="14" hasCustomPrompt="1"/>
          </p:nvPr>
        </p:nvSpPr>
        <p:spPr>
          <a:xfrm>
            <a:off x="334963" y="836613"/>
            <a:ext cx="11522075" cy="504155"/>
          </a:xfrm>
        </p:spPr>
        <p:txBody>
          <a:bodyPr anchor="t" anchorCtr="0">
            <a:noAutofit/>
          </a:bodyPr>
          <a:lstStyle>
            <a:lvl1pPr marL="0" indent="0">
              <a:spcBef>
                <a:spcPts val="0"/>
              </a:spcBef>
              <a:buNone/>
              <a:defRPr sz="1800" b="0" cap="none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add subtitle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C41878-C1F6-7725-EC61-E133B411AC8B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2941D26E-282C-4AC4-902C-0D491AAFD1B0}" type="datetime3">
              <a:rPr lang="en-US" smtClean="0"/>
              <a:t>24 June 2025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AB3085D5-B87E-4514-D888-87FB56CBF090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8" name="Slide Number Placeholder 17">
            <a:extLst>
              <a:ext uri="{FF2B5EF4-FFF2-40B4-BE49-F238E27FC236}">
                <a16:creationId xmlns:a16="http://schemas.microsoft.com/office/drawing/2014/main" id="{958773A1-3817-14E8-4A4C-39FC8C025548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A683D178-98AA-4574-9EAA-8EB007C5517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87126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fade/>
      </p:transition>
    </mc:Choice>
    <mc:Fallback xmlns="">
      <p:transition>
        <p:fade/>
      </p:transition>
    </mc:Fallback>
  </mc:AlternateContent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2 Char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2"/>
          <p:cNvSpPr>
            <a:spLocks noGrp="1"/>
          </p:cNvSpPr>
          <p:nvPr>
            <p:ph sz="half" idx="14"/>
          </p:nvPr>
        </p:nvSpPr>
        <p:spPr>
          <a:xfrm>
            <a:off x="334963" y="1412875"/>
            <a:ext cx="6337300" cy="4608413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7" name="Chart Placeholder 16"/>
          <p:cNvSpPr>
            <a:spLocks noGrp="1"/>
          </p:cNvSpPr>
          <p:nvPr>
            <p:ph type="chart" sz="quarter" idx="15"/>
          </p:nvPr>
        </p:nvSpPr>
        <p:spPr>
          <a:xfrm>
            <a:off x="7248524" y="260350"/>
            <a:ext cx="4608513" cy="2736601"/>
          </a:xfrm>
        </p:spPr>
        <p:txBody>
          <a:bodyPr/>
          <a:lstStyle>
            <a:lvl1pPr marL="0" indent="0">
              <a:buFontTx/>
              <a:buNone/>
              <a:defRPr sz="1200"/>
            </a:lvl1pPr>
          </a:lstStyle>
          <a:p>
            <a:endParaRPr lang="fi-FI"/>
          </a:p>
        </p:txBody>
      </p:sp>
      <p:sp>
        <p:nvSpPr>
          <p:cNvPr id="18" name="Chart Placeholder 16"/>
          <p:cNvSpPr>
            <a:spLocks noGrp="1"/>
          </p:cNvSpPr>
          <p:nvPr>
            <p:ph type="chart" sz="quarter" idx="16"/>
          </p:nvPr>
        </p:nvSpPr>
        <p:spPr>
          <a:xfrm>
            <a:off x="7248524" y="3284984"/>
            <a:ext cx="4608513" cy="2736850"/>
          </a:xfrm>
        </p:spPr>
        <p:txBody>
          <a:bodyPr/>
          <a:lstStyle>
            <a:lvl1pPr marL="0" indent="0">
              <a:buFontTx/>
              <a:buNone/>
              <a:defRPr sz="1200"/>
            </a:lvl1pPr>
          </a:lstStyle>
          <a:p>
            <a:endParaRPr lang="fi-FI"/>
          </a:p>
        </p:txBody>
      </p:sp>
      <p:sp>
        <p:nvSpPr>
          <p:cNvPr id="24" name="Date Placeholder 23">
            <a:extLst>
              <a:ext uri="{FF2B5EF4-FFF2-40B4-BE49-F238E27FC236}">
                <a16:creationId xmlns:a16="http://schemas.microsoft.com/office/drawing/2014/main" id="{AE0143E6-EDD1-7D06-6020-629E5BEFE074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44CCACDD-1D68-4A67-BA11-DC3861BBEB67}" type="datetime3">
              <a:rPr lang="en-US" smtClean="0"/>
              <a:t>24 June 2025</a:t>
            </a:fld>
            <a:endParaRPr lang="en-US" dirty="0"/>
          </a:p>
        </p:txBody>
      </p:sp>
      <p:sp>
        <p:nvSpPr>
          <p:cNvPr id="25" name="Footer Placeholder 24">
            <a:extLst>
              <a:ext uri="{FF2B5EF4-FFF2-40B4-BE49-F238E27FC236}">
                <a16:creationId xmlns:a16="http://schemas.microsoft.com/office/drawing/2014/main" id="{F0AC62F0-A8B4-BA6E-497F-BFEAB3AFE0FC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6" name="Slide Number Placeholder 25">
            <a:extLst>
              <a:ext uri="{FF2B5EF4-FFF2-40B4-BE49-F238E27FC236}">
                <a16:creationId xmlns:a16="http://schemas.microsoft.com/office/drawing/2014/main" id="{7C402BC8-2266-B98F-32BA-3E8268C9D93D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A683D178-98AA-4574-9EAA-8EB007C5517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7" name="Title 26">
            <a:extLst>
              <a:ext uri="{FF2B5EF4-FFF2-40B4-BE49-F238E27FC236}">
                <a16:creationId xmlns:a16="http://schemas.microsoft.com/office/drawing/2014/main" id="{CAC46D02-31F6-13C1-9CDB-D3C1C91306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4963" y="260350"/>
            <a:ext cx="6337299" cy="1080417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554558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fade/>
      </p:transition>
    </mc:Choice>
    <mc:Fallback xmlns="">
      <p:transition>
        <p:fade/>
      </p:transition>
    </mc:Fallback>
  </mc:AlternateContent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4" hasCustomPrompt="1"/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/>
          </a:solidFill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 baseline="0">
                <a:solidFill>
                  <a:schemeClr val="tx1"/>
                </a:solidFill>
              </a:defRPr>
            </a:lvl1pPr>
          </a:lstStyle>
          <a:p>
            <a:r>
              <a:rPr lang="en-GB" dirty="0"/>
              <a:t>Click icon to add picture (</a:t>
            </a:r>
            <a:r>
              <a:rPr lang="en-US" dirty="0"/>
              <a:t>Download more pictures from brand.qt.io</a:t>
            </a:r>
            <a:r>
              <a:rPr lang="en-GB" dirty="0"/>
              <a:t>)</a:t>
            </a:r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noFill/>
              </a:defRPr>
            </a:lvl1pPr>
          </a:lstStyle>
          <a:p>
            <a:fld id="{991840D9-5046-4C4A-B70B-7CE5DA709C1E}" type="datetime3">
              <a:rPr lang="en-US" smtClean="0"/>
              <a:t>24 June 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noFill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noFill/>
              </a:defRPr>
            </a:lvl1pPr>
          </a:lstStyle>
          <a:p>
            <a:fld id="{A683D178-98AA-4574-9EAA-8EB007C5517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42543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fade/>
      </p:transition>
    </mc:Choice>
    <mc:Fallback xmlns="">
      <p:transition>
        <p:fade/>
      </p:transition>
    </mc:Fallback>
  </mc:AlternateContent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ntent and 1/2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/>
          <p:cNvSpPr>
            <a:spLocks noGrp="1"/>
          </p:cNvSpPr>
          <p:nvPr>
            <p:ph type="pic" sz="quarter" idx="13" hasCustomPrompt="1"/>
          </p:nvPr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GB" dirty="0"/>
              <a:t>Click icon to add picture (</a:t>
            </a:r>
            <a:r>
              <a:rPr lang="en-US" dirty="0"/>
              <a:t>Download more pictures from brand.qt.io</a:t>
            </a:r>
            <a:r>
              <a:rPr lang="en-GB" dirty="0"/>
              <a:t>)</a:t>
            </a:r>
          </a:p>
          <a:p>
            <a:endParaRPr lang="en-GB" dirty="0"/>
          </a:p>
        </p:txBody>
      </p:sp>
      <p:sp>
        <p:nvSpPr>
          <p:cNvPr id="11" name="Content Placeholder 3"/>
          <p:cNvSpPr>
            <a:spLocks noGrp="1"/>
          </p:cNvSpPr>
          <p:nvPr>
            <p:ph sz="half" idx="2"/>
          </p:nvPr>
        </p:nvSpPr>
        <p:spPr>
          <a:xfrm>
            <a:off x="6384032" y="1412875"/>
            <a:ext cx="5473006" cy="4608513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4F462F2-3A3D-8AD1-DE88-A272406332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84032" y="260351"/>
            <a:ext cx="5473006" cy="1080417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1986B9E-AF58-0366-D893-9C479DB4796F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73EE5E30-2013-434F-A180-45C0789F09D1}" type="datetime3">
              <a:rPr lang="en-US" smtClean="0"/>
              <a:t>24 June 2025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92E9564C-6449-541F-0927-C153EF17A78F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6384031" y="6381328"/>
            <a:ext cx="3168353" cy="216323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E27ED06C-6C3E-877C-7CE4-958046A625B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A683D178-98AA-4574-9EAA-8EB007C5517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91368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fade/>
      </p:transition>
    </mc:Choice>
    <mc:Fallback xmlns="">
      <p:transition>
        <p:fade/>
      </p:transition>
    </mc:Fallback>
  </mc:AlternateContent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1/2 Picture 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/>
          <p:cNvSpPr>
            <a:spLocks noGrp="1"/>
          </p:cNvSpPr>
          <p:nvPr>
            <p:ph type="pic" sz="quarter" idx="13" hasCustomPrompt="1"/>
          </p:nvPr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GB" dirty="0"/>
              <a:t>Click icon to add picture (</a:t>
            </a:r>
            <a:r>
              <a:rPr lang="en-US" dirty="0"/>
              <a:t>Download more pictures from brand.qt.io</a:t>
            </a:r>
            <a:r>
              <a:rPr lang="en-GB" dirty="0"/>
              <a:t>)</a:t>
            </a:r>
          </a:p>
          <a:p>
            <a:endParaRPr lang="en-GB" dirty="0"/>
          </a:p>
        </p:txBody>
      </p:sp>
      <p:sp>
        <p:nvSpPr>
          <p:cNvPr id="11" name="Content Placeholder 3"/>
          <p:cNvSpPr>
            <a:spLocks noGrp="1"/>
          </p:cNvSpPr>
          <p:nvPr>
            <p:ph sz="half" idx="2"/>
          </p:nvPr>
        </p:nvSpPr>
        <p:spPr>
          <a:xfrm>
            <a:off x="333747" y="1412875"/>
            <a:ext cx="5473006" cy="4608513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4F462F2-3A3D-8AD1-DE88-A272406332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3747" y="260351"/>
            <a:ext cx="5473006" cy="1080417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1986B9E-AF58-0366-D893-9C479DB4796F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E4F7D1F8-EDB5-494B-B079-E668DB819A13}" type="datetime3">
              <a:rPr lang="en-US" smtClean="0"/>
              <a:t>24 June 2025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92E9564C-6449-541F-0927-C153EF17A78F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6384031" y="6381328"/>
            <a:ext cx="3168353" cy="216323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E27ED06C-6C3E-877C-7CE4-958046A625B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A683D178-98AA-4574-9EAA-8EB007C5517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9232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fade/>
      </p:transition>
    </mc:Choice>
    <mc:Fallback xmlns="">
      <p:transition>
        <p:fade/>
      </p:transition>
    </mc:Fallback>
  </mc:AlternateContent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1/3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FF109764-56B9-425C-B3EC-7E8311E4BA6F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334963" y="260351"/>
            <a:ext cx="2881312" cy="5761038"/>
          </a:xfrm>
          <a:prstGeom prst="roundRect">
            <a:avLst>
              <a:gd name="adj" fmla="val 5758"/>
            </a:avLst>
          </a:pr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GB" dirty="0"/>
              <a:t>Click icon to add picture</a:t>
            </a:r>
            <a:br>
              <a:rPr lang="en-GB" dirty="0"/>
            </a:br>
            <a:r>
              <a:rPr lang="en-GB" dirty="0"/>
              <a:t>(</a:t>
            </a:r>
            <a:r>
              <a:rPr lang="en-US" dirty="0"/>
              <a:t>Download more pictures from brand.qt.io</a:t>
            </a:r>
            <a:r>
              <a:rPr lang="en-GB" dirty="0"/>
              <a:t>)</a:t>
            </a:r>
          </a:p>
        </p:txBody>
      </p:sp>
      <p:sp>
        <p:nvSpPr>
          <p:cNvPr id="11" name="Content Placeholder 3"/>
          <p:cNvSpPr>
            <a:spLocks noGrp="1"/>
          </p:cNvSpPr>
          <p:nvPr>
            <p:ph sz="half" idx="2"/>
          </p:nvPr>
        </p:nvSpPr>
        <p:spPr>
          <a:xfrm>
            <a:off x="3792538" y="1412875"/>
            <a:ext cx="8064500" cy="4608413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3F0DD52-55A7-54D5-13F4-6E0A0F3C72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92538" y="260351"/>
            <a:ext cx="8064500" cy="576262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559BCE9-55C0-04CE-9B81-9095F5B50CEB}"/>
              </a:ext>
            </a:extLst>
          </p:cNvPr>
          <p:cNvSpPr>
            <a:spLocks noGrp="1"/>
          </p:cNvSpPr>
          <p:nvPr>
            <p:ph type="body" idx="14" hasCustomPrompt="1"/>
          </p:nvPr>
        </p:nvSpPr>
        <p:spPr>
          <a:xfrm>
            <a:off x="3792538" y="836613"/>
            <a:ext cx="8064500" cy="504155"/>
          </a:xfrm>
        </p:spPr>
        <p:txBody>
          <a:bodyPr anchor="t" anchorCtr="0">
            <a:noAutofit/>
          </a:bodyPr>
          <a:lstStyle>
            <a:lvl1pPr marL="0" indent="0">
              <a:spcBef>
                <a:spcPts val="0"/>
              </a:spcBef>
              <a:buNone/>
              <a:defRPr sz="1800" b="0" cap="none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add subtitle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60A7374-6459-97CF-B3AD-F277D4C47CCC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6BCD4202-2FA8-4FB9-9B8E-2E229D039E08}" type="datetime3">
              <a:rPr lang="en-US" smtClean="0"/>
              <a:t>24 June 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7551EE1-15AA-BA68-3C06-CFE47A552ADC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99E9E21-BD39-DEF1-8A72-4504FC3DB181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A683D178-98AA-4574-9EAA-8EB007C5517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69897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fade/>
      </p:transition>
    </mc:Choice>
    <mc:Fallback xmlns="">
      <p:transition>
        <p:fade/>
      </p:transition>
    </mc:Fallback>
  </mc:AlternateContent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1/3 Picture 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E8E8423-A792-7819-FBF3-EA92AAF0D9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AB66EA-879F-4D32-B45D-79279DD5787D}" type="datetime3">
              <a:rPr lang="en-US" smtClean="0"/>
              <a:t>24 June 2025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4F5856F-CDAF-9B32-B15C-BD18B49945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2209648-6E59-8329-F492-3E2573C549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3D178-98AA-4574-9EAA-8EB007C5517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Picture Placeholder 16">
            <a:extLst>
              <a:ext uri="{FF2B5EF4-FFF2-40B4-BE49-F238E27FC236}">
                <a16:creationId xmlns:a16="http://schemas.microsoft.com/office/drawing/2014/main" id="{2ACD023C-73F8-66D3-B14C-7E31238983FF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975725" y="260351"/>
            <a:ext cx="2881313" cy="5761038"/>
          </a:xfrm>
          <a:prstGeom prst="roundRect">
            <a:avLst>
              <a:gd name="adj" fmla="val 5758"/>
            </a:avLst>
          </a:pr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GB" dirty="0"/>
              <a:t>Click icon to add picture</a:t>
            </a:r>
            <a:br>
              <a:rPr lang="en-GB" dirty="0"/>
            </a:br>
            <a:r>
              <a:rPr lang="en-GB" dirty="0"/>
              <a:t>(</a:t>
            </a:r>
            <a:r>
              <a:rPr lang="en-US" dirty="0"/>
              <a:t>Download more pictures from brand.qt.io</a:t>
            </a:r>
            <a:r>
              <a:rPr lang="en-GB" dirty="0"/>
              <a:t>)</a:t>
            </a:r>
          </a:p>
        </p:txBody>
      </p:sp>
      <p:sp>
        <p:nvSpPr>
          <p:cNvPr id="6" name="Content Placeholder 3">
            <a:extLst>
              <a:ext uri="{FF2B5EF4-FFF2-40B4-BE49-F238E27FC236}">
                <a16:creationId xmlns:a16="http://schemas.microsoft.com/office/drawing/2014/main" id="{21E36068-C84D-2B6D-2F04-747541349B3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34963" y="1412875"/>
            <a:ext cx="8066087" cy="4608413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2A3645BF-F493-E263-C7A2-20AF01CF1A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4963" y="260351"/>
            <a:ext cx="8066087" cy="576262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CB017977-0549-FD13-D0AC-25E1B9EDB96F}"/>
              </a:ext>
            </a:extLst>
          </p:cNvPr>
          <p:cNvSpPr>
            <a:spLocks noGrp="1"/>
          </p:cNvSpPr>
          <p:nvPr>
            <p:ph type="body" idx="14" hasCustomPrompt="1"/>
          </p:nvPr>
        </p:nvSpPr>
        <p:spPr>
          <a:xfrm>
            <a:off x="334963" y="836613"/>
            <a:ext cx="8066087" cy="504155"/>
          </a:xfrm>
        </p:spPr>
        <p:txBody>
          <a:bodyPr anchor="t" anchorCtr="0">
            <a:noAutofit/>
          </a:bodyPr>
          <a:lstStyle>
            <a:lvl1pPr marL="0" indent="0">
              <a:spcBef>
                <a:spcPts val="0"/>
              </a:spcBef>
              <a:buNone/>
              <a:defRPr sz="1800" b="0" cap="none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add subtitle</a:t>
            </a:r>
          </a:p>
        </p:txBody>
      </p:sp>
    </p:spTree>
    <p:extLst>
      <p:ext uri="{BB962C8B-B14F-4D97-AF65-F5344CB8AC3E}">
        <p14:creationId xmlns:p14="http://schemas.microsoft.com/office/powerpoint/2010/main" val="3688442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fade/>
      </p:transition>
    </mc:Choice>
    <mc:Fallback xmlns="">
      <p:transition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genda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24">
            <a:extLst>
              <a:ext uri="{FF2B5EF4-FFF2-40B4-BE49-F238E27FC236}">
                <a16:creationId xmlns:a16="http://schemas.microsoft.com/office/drawing/2014/main" id="{BA4FDCA0-E6FE-26D8-7CEC-82A85CC3E194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0" y="1"/>
            <a:ext cx="6096000" cy="6858000"/>
          </a:xfrm>
          <a:solidFill>
            <a:schemeClr val="bg2"/>
          </a:solidFill>
        </p:spPr>
        <p:txBody>
          <a:bodyPr/>
          <a:lstStyle>
            <a:lvl1pPr marL="0" indent="0">
              <a:spcBef>
                <a:spcPts val="0"/>
              </a:spcBef>
              <a:buFontTx/>
              <a:buNone/>
              <a:defRPr sz="1000"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Click icon to add picture</a:t>
            </a:r>
            <a:br>
              <a:rPr lang="en-GB" dirty="0"/>
            </a:br>
            <a:r>
              <a:rPr lang="en-GB" dirty="0"/>
              <a:t>(</a:t>
            </a:r>
            <a:r>
              <a:rPr lang="en-US" dirty="0"/>
              <a:t>Download more pictures from brand.qt.io</a:t>
            </a:r>
            <a:r>
              <a:rPr lang="en-GB" dirty="0"/>
              <a:t>)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91C2DD-F271-44F8-B634-5838D9F7B5E6}" type="datetime3">
              <a:rPr lang="en-US" smtClean="0"/>
              <a:t>24 June 2025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3D178-98AA-4574-9EAA-8EB007C5517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ext Placeholder 2">
            <a:extLst>
              <a:ext uri="{FF2B5EF4-FFF2-40B4-BE49-F238E27FC236}">
                <a16:creationId xmlns:a16="http://schemas.microsoft.com/office/drawing/2014/main" id="{A7A24B7C-D9E4-E54F-8EFB-47F472CE7D5A}"/>
              </a:ext>
            </a:extLst>
          </p:cNvPr>
          <p:cNvSpPr>
            <a:spLocks noGrp="1"/>
          </p:cNvSpPr>
          <p:nvPr>
            <p:ph type="body" idx="24" hasCustomPrompt="1"/>
          </p:nvPr>
        </p:nvSpPr>
        <p:spPr>
          <a:xfrm>
            <a:off x="6528048" y="836613"/>
            <a:ext cx="5328990" cy="504155"/>
          </a:xfrm>
        </p:spPr>
        <p:txBody>
          <a:bodyPr anchor="t" anchorCtr="0">
            <a:normAutofit/>
          </a:bodyPr>
          <a:lstStyle>
            <a:lvl1pPr marL="0" indent="0">
              <a:spcBef>
                <a:spcPts val="0"/>
              </a:spcBef>
              <a:buNone/>
              <a:defRPr sz="1800" b="0" cap="none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add subtitle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AF3258D-8A52-0174-C93D-0E0DCD6EAB57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6528048" y="1412874"/>
            <a:ext cx="5328990" cy="4608513"/>
          </a:xfrm>
        </p:spPr>
        <p:txBody>
          <a:bodyPr/>
          <a:lstStyle>
            <a:lvl1pPr marL="361950" indent="-361950">
              <a:buFont typeface="+mj-lt"/>
              <a:buAutoNum type="arabicPeriod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A1A0190-0AE4-2CCB-B3D7-19CD84D9BD3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528048" y="260351"/>
            <a:ext cx="5328990" cy="576262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Agenda Title</a:t>
            </a:r>
            <a:endParaRPr lang="en-GB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3EE733A5-DBD8-6580-CEFF-9A8B3A84714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335360" y="6381352"/>
            <a:ext cx="856800" cy="21600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>
              <a:defRPr sz="100">
                <a:noFill/>
              </a:defRPr>
            </a:lvl1pPr>
          </a:lstStyle>
          <a:p>
            <a:pPr lvl="0"/>
            <a:r>
              <a:rPr lang="en-GB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8752228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fade/>
      </p:transition>
    </mc:Choice>
    <mc:Fallback xmlns="">
      <p:transition>
        <p:fade/>
      </p:transition>
    </mc:Fallback>
  </mc:AlternateContent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edia Placeholder 2"/>
          <p:cNvSpPr>
            <a:spLocks noGrp="1"/>
          </p:cNvSpPr>
          <p:nvPr>
            <p:ph type="media" sz="quarter" idx="13"/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>
            <a:lvl1pPr marL="0" indent="0" algn="l">
              <a:buFontTx/>
              <a:buNone/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GB" dirty="0"/>
              <a:t>Click icon to add media</a:t>
            </a:r>
          </a:p>
        </p:txBody>
      </p:sp>
    </p:spTree>
    <p:extLst>
      <p:ext uri="{BB962C8B-B14F-4D97-AF65-F5344CB8AC3E}">
        <p14:creationId xmlns:p14="http://schemas.microsoft.com/office/powerpoint/2010/main" val="3293815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fade/>
      </p:transition>
    </mc:Choice>
    <mc:Fallback xmlns="">
      <p:transition>
        <p:fade/>
      </p:transition>
    </mc:Fallback>
  </mc:AlternateContent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hank you / Contacts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>
            <a:extLst>
              <a:ext uri="{FF2B5EF4-FFF2-40B4-BE49-F238E27FC236}">
                <a16:creationId xmlns:a16="http://schemas.microsoft.com/office/drawing/2014/main" id="{0D92145D-4517-D7C2-6D5B-3BE31D3EF1FA}"/>
              </a:ext>
            </a:extLst>
          </p:cNvPr>
          <p:cNvSpPr/>
          <p:nvPr userDrawn="1"/>
        </p:nvSpPr>
        <p:spPr>
          <a:xfrm>
            <a:off x="1" y="0"/>
            <a:ext cx="6672262" cy="6858000"/>
          </a:xfrm>
          <a:prstGeom prst="rect">
            <a:avLst/>
          </a:prstGeom>
          <a:blipFill>
            <a:blip r:embed="rId2"/>
            <a:srcRect/>
            <a:stretch>
              <a:fillRect l="-8875" r="-8875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7248526" y="1412875"/>
            <a:ext cx="4608511" cy="2879726"/>
          </a:xfrm>
        </p:spPr>
        <p:txBody>
          <a:bodyPr anchor="b" anchorCtr="0">
            <a:noAutofit/>
          </a:bodyPr>
          <a:lstStyle>
            <a:lvl1pPr algn="l">
              <a:defRPr sz="54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Add Thank you text.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7248524" y="4581128"/>
            <a:ext cx="4608513" cy="1440260"/>
          </a:xfrm>
        </p:spPr>
        <p:txBody>
          <a:bodyPr/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Insert your contact details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noFill/>
              </a:defRPr>
            </a:lvl1pPr>
          </a:lstStyle>
          <a:p>
            <a:fld id="{C37DA2F6-082F-4771-A86C-3FAC287871A9}" type="datetime3">
              <a:rPr lang="en-US" smtClean="0"/>
              <a:t>24 June 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noFill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noFill/>
              </a:defRPr>
            </a:lvl1pPr>
          </a:lstStyle>
          <a:p>
            <a:fld id="{A683D178-98AA-4574-9EAA-8EB007C5517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Freeform 5">
            <a:extLst>
              <a:ext uri="{FF2B5EF4-FFF2-40B4-BE49-F238E27FC236}">
                <a16:creationId xmlns:a16="http://schemas.microsoft.com/office/drawing/2014/main" id="{998AC3B2-A6B6-B19F-F577-D21E7375ADC2}"/>
              </a:ext>
            </a:extLst>
          </p:cNvPr>
          <p:cNvSpPr>
            <a:spLocks noChangeAspect="1" noEditPoints="1"/>
          </p:cNvSpPr>
          <p:nvPr userDrawn="1"/>
        </p:nvSpPr>
        <p:spPr bwMode="auto">
          <a:xfrm>
            <a:off x="334963" y="6381650"/>
            <a:ext cx="1804410" cy="216000"/>
          </a:xfrm>
          <a:custGeom>
            <a:avLst/>
            <a:gdLst>
              <a:gd name="T0" fmla="*/ 6472 w 6683"/>
              <a:gd name="T1" fmla="*/ 343 h 800"/>
              <a:gd name="T2" fmla="*/ 6463 w 6683"/>
              <a:gd name="T3" fmla="*/ 624 h 800"/>
              <a:gd name="T4" fmla="*/ 6390 w 6683"/>
              <a:gd name="T5" fmla="*/ 347 h 800"/>
              <a:gd name="T6" fmla="*/ 6576 w 6683"/>
              <a:gd name="T7" fmla="*/ 260 h 800"/>
              <a:gd name="T8" fmla="*/ 6456 w 6683"/>
              <a:gd name="T9" fmla="*/ 498 h 800"/>
              <a:gd name="T10" fmla="*/ 497 w 6683"/>
              <a:gd name="T11" fmla="*/ 800 h 800"/>
              <a:gd name="T12" fmla="*/ 627 w 6683"/>
              <a:gd name="T13" fmla="*/ 348 h 800"/>
              <a:gd name="T14" fmla="*/ 453 w 6683"/>
              <a:gd name="T15" fmla="*/ 124 h 800"/>
              <a:gd name="T16" fmla="*/ 232 w 6683"/>
              <a:gd name="T17" fmla="*/ 292 h 800"/>
              <a:gd name="T18" fmla="*/ 312 w 6683"/>
              <a:gd name="T19" fmla="*/ 608 h 800"/>
              <a:gd name="T20" fmla="*/ 808 w 6683"/>
              <a:gd name="T21" fmla="*/ 559 h 800"/>
              <a:gd name="T22" fmla="*/ 725 w 6683"/>
              <a:gd name="T23" fmla="*/ 587 h 800"/>
              <a:gd name="T24" fmla="*/ 512 w 6683"/>
              <a:gd name="T25" fmla="*/ 227 h 800"/>
              <a:gd name="T26" fmla="*/ 484 w 6683"/>
              <a:gd name="T27" fmla="*/ 552 h 800"/>
              <a:gd name="T28" fmla="*/ 312 w 6683"/>
              <a:gd name="T29" fmla="*/ 446 h 800"/>
              <a:gd name="T30" fmla="*/ 1572 w 6683"/>
              <a:gd name="T31" fmla="*/ 632 h 800"/>
              <a:gd name="T32" fmla="*/ 1378 w 6683"/>
              <a:gd name="T33" fmla="*/ 469 h 800"/>
              <a:gd name="T34" fmla="*/ 1451 w 6683"/>
              <a:gd name="T35" fmla="*/ 153 h 800"/>
              <a:gd name="T36" fmla="*/ 1723 w 6683"/>
              <a:gd name="T37" fmla="*/ 178 h 800"/>
              <a:gd name="T38" fmla="*/ 1735 w 6683"/>
              <a:gd name="T39" fmla="*/ 562 h 800"/>
              <a:gd name="T40" fmla="*/ 1541 w 6683"/>
              <a:gd name="T41" fmla="*/ 560 h 800"/>
              <a:gd name="T42" fmla="*/ 1691 w 6683"/>
              <a:gd name="T43" fmla="*/ 381 h 800"/>
              <a:gd name="T44" fmla="*/ 1527 w 6683"/>
              <a:gd name="T45" fmla="*/ 199 h 800"/>
              <a:gd name="T46" fmla="*/ 2064 w 6683"/>
              <a:gd name="T47" fmla="*/ 264 h 800"/>
              <a:gd name="T48" fmla="*/ 1851 w 6683"/>
              <a:gd name="T49" fmla="*/ 554 h 800"/>
              <a:gd name="T50" fmla="*/ 2000 w 6683"/>
              <a:gd name="T51" fmla="*/ 561 h 800"/>
              <a:gd name="T52" fmla="*/ 2452 w 6683"/>
              <a:gd name="T53" fmla="*/ 622 h 800"/>
              <a:gd name="T54" fmla="*/ 2205 w 6683"/>
              <a:gd name="T55" fmla="*/ 568 h 800"/>
              <a:gd name="T56" fmla="*/ 2410 w 6683"/>
              <a:gd name="T57" fmla="*/ 368 h 800"/>
              <a:gd name="T58" fmla="*/ 2330 w 6683"/>
              <a:gd name="T59" fmla="*/ 257 h 800"/>
              <a:gd name="T60" fmla="*/ 2321 w 6683"/>
              <a:gd name="T61" fmla="*/ 465 h 800"/>
              <a:gd name="T62" fmla="*/ 2321 w 6683"/>
              <a:gd name="T63" fmla="*/ 568 h 800"/>
              <a:gd name="T64" fmla="*/ 2985 w 6683"/>
              <a:gd name="T65" fmla="*/ 510 h 800"/>
              <a:gd name="T66" fmla="*/ 2944 w 6683"/>
              <a:gd name="T67" fmla="*/ 616 h 800"/>
              <a:gd name="T68" fmla="*/ 3292 w 6683"/>
              <a:gd name="T69" fmla="*/ 557 h 800"/>
              <a:gd name="T70" fmla="*/ 4221 w 6683"/>
              <a:gd name="T71" fmla="*/ 327 h 800"/>
              <a:gd name="T72" fmla="*/ 4246 w 6683"/>
              <a:gd name="T73" fmla="*/ 410 h 800"/>
              <a:gd name="T74" fmla="*/ 4330 w 6683"/>
              <a:gd name="T75" fmla="*/ 598 h 800"/>
              <a:gd name="T76" fmla="*/ 4258 w 6683"/>
              <a:gd name="T77" fmla="*/ 555 h 800"/>
              <a:gd name="T78" fmla="*/ 4149 w 6683"/>
              <a:gd name="T79" fmla="*/ 465 h 800"/>
              <a:gd name="T80" fmla="*/ 4097 w 6683"/>
              <a:gd name="T81" fmla="*/ 300 h 800"/>
              <a:gd name="T82" fmla="*/ 4506 w 6683"/>
              <a:gd name="T83" fmla="*/ 330 h 800"/>
              <a:gd name="T84" fmla="*/ 4609 w 6683"/>
              <a:gd name="T85" fmla="*/ 419 h 800"/>
              <a:gd name="T86" fmla="*/ 4623 w 6683"/>
              <a:gd name="T87" fmla="*/ 617 h 800"/>
              <a:gd name="T88" fmla="*/ 4593 w 6683"/>
              <a:gd name="T89" fmla="*/ 547 h 800"/>
              <a:gd name="T90" fmla="*/ 4451 w 6683"/>
              <a:gd name="T91" fmla="*/ 457 h 800"/>
              <a:gd name="T92" fmla="*/ 4446 w 6683"/>
              <a:gd name="T93" fmla="*/ 278 h 800"/>
              <a:gd name="T94" fmla="*/ 4871 w 6683"/>
              <a:gd name="T95" fmla="*/ 632 h 800"/>
              <a:gd name="T96" fmla="*/ 4817 w 6683"/>
              <a:gd name="T97" fmla="*/ 507 h 800"/>
              <a:gd name="T98" fmla="*/ 5191 w 6683"/>
              <a:gd name="T99" fmla="*/ 264 h 800"/>
              <a:gd name="T100" fmla="*/ 5642 w 6683"/>
              <a:gd name="T101" fmla="*/ 566 h 800"/>
              <a:gd name="T102" fmla="*/ 5400 w 6683"/>
              <a:gd name="T103" fmla="*/ 625 h 800"/>
              <a:gd name="T104" fmla="*/ 5385 w 6683"/>
              <a:gd name="T105" fmla="*/ 427 h 800"/>
              <a:gd name="T106" fmla="*/ 5502 w 6683"/>
              <a:gd name="T107" fmla="*/ 323 h 800"/>
              <a:gd name="T108" fmla="*/ 5610 w 6683"/>
              <a:gd name="T109" fmla="*/ 296 h 800"/>
              <a:gd name="T110" fmla="*/ 5419 w 6683"/>
              <a:gd name="T111" fmla="*/ 530 h 800"/>
              <a:gd name="T112" fmla="*/ 5830 w 6683"/>
              <a:gd name="T113" fmla="*/ 268 h 800"/>
              <a:gd name="T114" fmla="*/ 6009 w 6683"/>
              <a:gd name="T115" fmla="*/ 351 h 800"/>
              <a:gd name="T116" fmla="*/ 5864 w 6683"/>
              <a:gd name="T117" fmla="*/ 326 h 800"/>
              <a:gd name="T118" fmla="*/ 6195 w 6683"/>
              <a:gd name="T119" fmla="*/ 336 h 800"/>
              <a:gd name="T120" fmla="*/ 6194 w 6683"/>
              <a:gd name="T121" fmla="*/ 552 h 800"/>
              <a:gd name="T122" fmla="*/ 6102 w 6683"/>
              <a:gd name="T123" fmla="*/ 576 h 800"/>
              <a:gd name="T124" fmla="*/ 6122 w 6683"/>
              <a:gd name="T125" fmla="*/ 289 h 8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6683" h="800">
                <a:moveTo>
                  <a:pt x="6606" y="417"/>
                </a:moveTo>
                <a:lnTo>
                  <a:pt x="6606" y="404"/>
                </a:lnTo>
                <a:lnTo>
                  <a:pt x="6605" y="392"/>
                </a:lnTo>
                <a:lnTo>
                  <a:pt x="6604" y="381"/>
                </a:lnTo>
                <a:lnTo>
                  <a:pt x="6602" y="371"/>
                </a:lnTo>
                <a:lnTo>
                  <a:pt x="6600" y="363"/>
                </a:lnTo>
                <a:lnTo>
                  <a:pt x="6598" y="359"/>
                </a:lnTo>
                <a:lnTo>
                  <a:pt x="6597" y="355"/>
                </a:lnTo>
                <a:lnTo>
                  <a:pt x="6593" y="348"/>
                </a:lnTo>
                <a:lnTo>
                  <a:pt x="6589" y="342"/>
                </a:lnTo>
                <a:lnTo>
                  <a:pt x="6585" y="337"/>
                </a:lnTo>
                <a:lnTo>
                  <a:pt x="6579" y="333"/>
                </a:lnTo>
                <a:lnTo>
                  <a:pt x="6573" y="329"/>
                </a:lnTo>
                <a:lnTo>
                  <a:pt x="6567" y="326"/>
                </a:lnTo>
                <a:lnTo>
                  <a:pt x="6559" y="324"/>
                </a:lnTo>
                <a:lnTo>
                  <a:pt x="6551" y="322"/>
                </a:lnTo>
                <a:lnTo>
                  <a:pt x="6542" y="321"/>
                </a:lnTo>
                <a:lnTo>
                  <a:pt x="6532" y="321"/>
                </a:lnTo>
                <a:lnTo>
                  <a:pt x="6522" y="321"/>
                </a:lnTo>
                <a:lnTo>
                  <a:pt x="6513" y="322"/>
                </a:lnTo>
                <a:lnTo>
                  <a:pt x="6505" y="324"/>
                </a:lnTo>
                <a:lnTo>
                  <a:pt x="6497" y="327"/>
                </a:lnTo>
                <a:lnTo>
                  <a:pt x="6489" y="330"/>
                </a:lnTo>
                <a:lnTo>
                  <a:pt x="6483" y="334"/>
                </a:lnTo>
                <a:lnTo>
                  <a:pt x="6477" y="338"/>
                </a:lnTo>
                <a:lnTo>
                  <a:pt x="6475" y="341"/>
                </a:lnTo>
                <a:lnTo>
                  <a:pt x="6472" y="343"/>
                </a:lnTo>
                <a:lnTo>
                  <a:pt x="6470" y="346"/>
                </a:lnTo>
                <a:lnTo>
                  <a:pt x="6468" y="349"/>
                </a:lnTo>
                <a:lnTo>
                  <a:pt x="6464" y="356"/>
                </a:lnTo>
                <a:lnTo>
                  <a:pt x="6461" y="364"/>
                </a:lnTo>
                <a:lnTo>
                  <a:pt x="6459" y="373"/>
                </a:lnTo>
                <a:lnTo>
                  <a:pt x="6456" y="382"/>
                </a:lnTo>
                <a:lnTo>
                  <a:pt x="6456" y="388"/>
                </a:lnTo>
                <a:lnTo>
                  <a:pt x="6455" y="393"/>
                </a:lnTo>
                <a:lnTo>
                  <a:pt x="6454" y="404"/>
                </a:lnTo>
                <a:lnTo>
                  <a:pt x="6453" y="417"/>
                </a:lnTo>
                <a:lnTo>
                  <a:pt x="6606" y="417"/>
                </a:lnTo>
                <a:close/>
                <a:moveTo>
                  <a:pt x="6650" y="559"/>
                </a:moveTo>
                <a:lnTo>
                  <a:pt x="6670" y="557"/>
                </a:lnTo>
                <a:lnTo>
                  <a:pt x="6671" y="615"/>
                </a:lnTo>
                <a:lnTo>
                  <a:pt x="6651" y="619"/>
                </a:lnTo>
                <a:lnTo>
                  <a:pt x="6631" y="623"/>
                </a:lnTo>
                <a:lnTo>
                  <a:pt x="6594" y="628"/>
                </a:lnTo>
                <a:lnTo>
                  <a:pt x="6576" y="630"/>
                </a:lnTo>
                <a:lnTo>
                  <a:pt x="6559" y="631"/>
                </a:lnTo>
                <a:lnTo>
                  <a:pt x="6542" y="632"/>
                </a:lnTo>
                <a:lnTo>
                  <a:pt x="6526" y="632"/>
                </a:lnTo>
                <a:lnTo>
                  <a:pt x="6516" y="632"/>
                </a:lnTo>
                <a:lnTo>
                  <a:pt x="6506" y="631"/>
                </a:lnTo>
                <a:lnTo>
                  <a:pt x="6488" y="629"/>
                </a:lnTo>
                <a:lnTo>
                  <a:pt x="6479" y="628"/>
                </a:lnTo>
                <a:lnTo>
                  <a:pt x="6471" y="626"/>
                </a:lnTo>
                <a:lnTo>
                  <a:pt x="6463" y="624"/>
                </a:lnTo>
                <a:lnTo>
                  <a:pt x="6456" y="621"/>
                </a:lnTo>
                <a:lnTo>
                  <a:pt x="6449" y="618"/>
                </a:lnTo>
                <a:lnTo>
                  <a:pt x="6442" y="615"/>
                </a:lnTo>
                <a:lnTo>
                  <a:pt x="6436" y="611"/>
                </a:lnTo>
                <a:lnTo>
                  <a:pt x="6430" y="607"/>
                </a:lnTo>
                <a:lnTo>
                  <a:pt x="6425" y="603"/>
                </a:lnTo>
                <a:lnTo>
                  <a:pt x="6419" y="598"/>
                </a:lnTo>
                <a:lnTo>
                  <a:pt x="6414" y="593"/>
                </a:lnTo>
                <a:lnTo>
                  <a:pt x="6410" y="588"/>
                </a:lnTo>
                <a:lnTo>
                  <a:pt x="6406" y="582"/>
                </a:lnTo>
                <a:lnTo>
                  <a:pt x="6402" y="576"/>
                </a:lnTo>
                <a:lnTo>
                  <a:pt x="6398" y="570"/>
                </a:lnTo>
                <a:lnTo>
                  <a:pt x="6395" y="563"/>
                </a:lnTo>
                <a:lnTo>
                  <a:pt x="6391" y="556"/>
                </a:lnTo>
                <a:lnTo>
                  <a:pt x="6389" y="548"/>
                </a:lnTo>
                <a:lnTo>
                  <a:pt x="6384" y="531"/>
                </a:lnTo>
                <a:lnTo>
                  <a:pt x="6382" y="522"/>
                </a:lnTo>
                <a:lnTo>
                  <a:pt x="6380" y="513"/>
                </a:lnTo>
                <a:lnTo>
                  <a:pt x="6377" y="493"/>
                </a:lnTo>
                <a:lnTo>
                  <a:pt x="6375" y="471"/>
                </a:lnTo>
                <a:lnTo>
                  <a:pt x="6375" y="448"/>
                </a:lnTo>
                <a:lnTo>
                  <a:pt x="6376" y="425"/>
                </a:lnTo>
                <a:lnTo>
                  <a:pt x="6377" y="403"/>
                </a:lnTo>
                <a:lnTo>
                  <a:pt x="6379" y="393"/>
                </a:lnTo>
                <a:lnTo>
                  <a:pt x="6380" y="383"/>
                </a:lnTo>
                <a:lnTo>
                  <a:pt x="6385" y="364"/>
                </a:lnTo>
                <a:lnTo>
                  <a:pt x="6390" y="347"/>
                </a:lnTo>
                <a:lnTo>
                  <a:pt x="6393" y="339"/>
                </a:lnTo>
                <a:lnTo>
                  <a:pt x="6397" y="331"/>
                </a:lnTo>
                <a:lnTo>
                  <a:pt x="6401" y="324"/>
                </a:lnTo>
                <a:lnTo>
                  <a:pt x="6405" y="317"/>
                </a:lnTo>
                <a:lnTo>
                  <a:pt x="6409" y="310"/>
                </a:lnTo>
                <a:lnTo>
                  <a:pt x="6414" y="304"/>
                </a:lnTo>
                <a:lnTo>
                  <a:pt x="6419" y="298"/>
                </a:lnTo>
                <a:lnTo>
                  <a:pt x="6424" y="293"/>
                </a:lnTo>
                <a:lnTo>
                  <a:pt x="6430" y="288"/>
                </a:lnTo>
                <a:lnTo>
                  <a:pt x="6436" y="283"/>
                </a:lnTo>
                <a:lnTo>
                  <a:pt x="6442" y="279"/>
                </a:lnTo>
                <a:lnTo>
                  <a:pt x="6449" y="275"/>
                </a:lnTo>
                <a:lnTo>
                  <a:pt x="6456" y="271"/>
                </a:lnTo>
                <a:lnTo>
                  <a:pt x="6463" y="268"/>
                </a:lnTo>
                <a:lnTo>
                  <a:pt x="6470" y="265"/>
                </a:lnTo>
                <a:lnTo>
                  <a:pt x="6478" y="263"/>
                </a:lnTo>
                <a:lnTo>
                  <a:pt x="6486" y="261"/>
                </a:lnTo>
                <a:lnTo>
                  <a:pt x="6495" y="259"/>
                </a:lnTo>
                <a:lnTo>
                  <a:pt x="6504" y="258"/>
                </a:lnTo>
                <a:lnTo>
                  <a:pt x="6513" y="257"/>
                </a:lnTo>
                <a:lnTo>
                  <a:pt x="6523" y="256"/>
                </a:lnTo>
                <a:lnTo>
                  <a:pt x="6532" y="256"/>
                </a:lnTo>
                <a:lnTo>
                  <a:pt x="6541" y="256"/>
                </a:lnTo>
                <a:lnTo>
                  <a:pt x="6550" y="257"/>
                </a:lnTo>
                <a:lnTo>
                  <a:pt x="6559" y="258"/>
                </a:lnTo>
                <a:lnTo>
                  <a:pt x="6568" y="259"/>
                </a:lnTo>
                <a:lnTo>
                  <a:pt x="6576" y="260"/>
                </a:lnTo>
                <a:lnTo>
                  <a:pt x="6584" y="262"/>
                </a:lnTo>
                <a:lnTo>
                  <a:pt x="6591" y="264"/>
                </a:lnTo>
                <a:lnTo>
                  <a:pt x="6598" y="267"/>
                </a:lnTo>
                <a:lnTo>
                  <a:pt x="6612" y="272"/>
                </a:lnTo>
                <a:lnTo>
                  <a:pt x="6624" y="279"/>
                </a:lnTo>
                <a:lnTo>
                  <a:pt x="6630" y="283"/>
                </a:lnTo>
                <a:lnTo>
                  <a:pt x="6636" y="288"/>
                </a:lnTo>
                <a:lnTo>
                  <a:pt x="6641" y="292"/>
                </a:lnTo>
                <a:lnTo>
                  <a:pt x="6646" y="297"/>
                </a:lnTo>
                <a:lnTo>
                  <a:pt x="6650" y="303"/>
                </a:lnTo>
                <a:lnTo>
                  <a:pt x="6654" y="308"/>
                </a:lnTo>
                <a:lnTo>
                  <a:pt x="6658" y="314"/>
                </a:lnTo>
                <a:lnTo>
                  <a:pt x="6662" y="321"/>
                </a:lnTo>
                <a:lnTo>
                  <a:pt x="6669" y="334"/>
                </a:lnTo>
                <a:lnTo>
                  <a:pt x="6671" y="341"/>
                </a:lnTo>
                <a:lnTo>
                  <a:pt x="6674" y="349"/>
                </a:lnTo>
                <a:lnTo>
                  <a:pt x="6678" y="365"/>
                </a:lnTo>
                <a:lnTo>
                  <a:pt x="6680" y="374"/>
                </a:lnTo>
                <a:lnTo>
                  <a:pt x="6681" y="382"/>
                </a:lnTo>
                <a:lnTo>
                  <a:pt x="6682" y="392"/>
                </a:lnTo>
                <a:lnTo>
                  <a:pt x="6683" y="401"/>
                </a:lnTo>
                <a:lnTo>
                  <a:pt x="6683" y="411"/>
                </a:lnTo>
                <a:lnTo>
                  <a:pt x="6683" y="421"/>
                </a:lnTo>
                <a:lnTo>
                  <a:pt x="6678" y="477"/>
                </a:lnTo>
                <a:lnTo>
                  <a:pt x="6454" y="477"/>
                </a:lnTo>
                <a:lnTo>
                  <a:pt x="6455" y="488"/>
                </a:lnTo>
                <a:lnTo>
                  <a:pt x="6456" y="498"/>
                </a:lnTo>
                <a:lnTo>
                  <a:pt x="6457" y="507"/>
                </a:lnTo>
                <a:lnTo>
                  <a:pt x="6458" y="512"/>
                </a:lnTo>
                <a:lnTo>
                  <a:pt x="6459" y="516"/>
                </a:lnTo>
                <a:lnTo>
                  <a:pt x="6462" y="524"/>
                </a:lnTo>
                <a:lnTo>
                  <a:pt x="6465" y="531"/>
                </a:lnTo>
                <a:lnTo>
                  <a:pt x="6469" y="537"/>
                </a:lnTo>
                <a:lnTo>
                  <a:pt x="6471" y="540"/>
                </a:lnTo>
                <a:lnTo>
                  <a:pt x="6474" y="543"/>
                </a:lnTo>
                <a:lnTo>
                  <a:pt x="6479" y="548"/>
                </a:lnTo>
                <a:lnTo>
                  <a:pt x="6485" y="552"/>
                </a:lnTo>
                <a:lnTo>
                  <a:pt x="6492" y="555"/>
                </a:lnTo>
                <a:lnTo>
                  <a:pt x="6501" y="558"/>
                </a:lnTo>
                <a:lnTo>
                  <a:pt x="6506" y="560"/>
                </a:lnTo>
                <a:lnTo>
                  <a:pt x="6511" y="561"/>
                </a:lnTo>
                <a:lnTo>
                  <a:pt x="6521" y="562"/>
                </a:lnTo>
                <a:lnTo>
                  <a:pt x="6532" y="563"/>
                </a:lnTo>
                <a:lnTo>
                  <a:pt x="6544" y="564"/>
                </a:lnTo>
                <a:lnTo>
                  <a:pt x="6570" y="563"/>
                </a:lnTo>
                <a:lnTo>
                  <a:pt x="6596" y="563"/>
                </a:lnTo>
                <a:lnTo>
                  <a:pt x="6623" y="561"/>
                </a:lnTo>
                <a:lnTo>
                  <a:pt x="6650" y="559"/>
                </a:lnTo>
                <a:close/>
                <a:moveTo>
                  <a:pt x="128" y="0"/>
                </a:moveTo>
                <a:lnTo>
                  <a:pt x="626" y="0"/>
                </a:lnTo>
                <a:lnTo>
                  <a:pt x="1123" y="0"/>
                </a:lnTo>
                <a:lnTo>
                  <a:pt x="1123" y="672"/>
                </a:lnTo>
                <a:lnTo>
                  <a:pt x="995" y="800"/>
                </a:lnTo>
                <a:lnTo>
                  <a:pt x="497" y="800"/>
                </a:lnTo>
                <a:lnTo>
                  <a:pt x="0" y="800"/>
                </a:lnTo>
                <a:lnTo>
                  <a:pt x="0" y="128"/>
                </a:lnTo>
                <a:lnTo>
                  <a:pt x="128" y="0"/>
                </a:lnTo>
                <a:close/>
                <a:moveTo>
                  <a:pt x="609" y="698"/>
                </a:moveTo>
                <a:lnTo>
                  <a:pt x="548" y="601"/>
                </a:lnTo>
                <a:lnTo>
                  <a:pt x="553" y="597"/>
                </a:lnTo>
                <a:lnTo>
                  <a:pt x="559" y="594"/>
                </a:lnTo>
                <a:lnTo>
                  <a:pt x="564" y="590"/>
                </a:lnTo>
                <a:lnTo>
                  <a:pt x="568" y="585"/>
                </a:lnTo>
                <a:lnTo>
                  <a:pt x="573" y="581"/>
                </a:lnTo>
                <a:lnTo>
                  <a:pt x="577" y="576"/>
                </a:lnTo>
                <a:lnTo>
                  <a:pt x="585" y="567"/>
                </a:lnTo>
                <a:lnTo>
                  <a:pt x="592" y="556"/>
                </a:lnTo>
                <a:lnTo>
                  <a:pt x="598" y="545"/>
                </a:lnTo>
                <a:lnTo>
                  <a:pt x="604" y="533"/>
                </a:lnTo>
                <a:lnTo>
                  <a:pt x="609" y="520"/>
                </a:lnTo>
                <a:lnTo>
                  <a:pt x="613" y="506"/>
                </a:lnTo>
                <a:lnTo>
                  <a:pt x="617" y="491"/>
                </a:lnTo>
                <a:lnTo>
                  <a:pt x="620" y="475"/>
                </a:lnTo>
                <a:lnTo>
                  <a:pt x="623" y="458"/>
                </a:lnTo>
                <a:lnTo>
                  <a:pt x="625" y="440"/>
                </a:lnTo>
                <a:lnTo>
                  <a:pt x="626" y="421"/>
                </a:lnTo>
                <a:lnTo>
                  <a:pt x="627" y="411"/>
                </a:lnTo>
                <a:lnTo>
                  <a:pt x="627" y="401"/>
                </a:lnTo>
                <a:lnTo>
                  <a:pt x="627" y="380"/>
                </a:lnTo>
                <a:lnTo>
                  <a:pt x="627" y="364"/>
                </a:lnTo>
                <a:lnTo>
                  <a:pt x="627" y="348"/>
                </a:lnTo>
                <a:lnTo>
                  <a:pt x="625" y="319"/>
                </a:lnTo>
                <a:lnTo>
                  <a:pt x="623" y="305"/>
                </a:lnTo>
                <a:lnTo>
                  <a:pt x="621" y="291"/>
                </a:lnTo>
                <a:lnTo>
                  <a:pt x="619" y="278"/>
                </a:lnTo>
                <a:lnTo>
                  <a:pt x="616" y="266"/>
                </a:lnTo>
                <a:lnTo>
                  <a:pt x="613" y="254"/>
                </a:lnTo>
                <a:lnTo>
                  <a:pt x="610" y="243"/>
                </a:lnTo>
                <a:lnTo>
                  <a:pt x="606" y="232"/>
                </a:lnTo>
                <a:lnTo>
                  <a:pt x="602" y="222"/>
                </a:lnTo>
                <a:lnTo>
                  <a:pt x="598" y="212"/>
                </a:lnTo>
                <a:lnTo>
                  <a:pt x="593" y="203"/>
                </a:lnTo>
                <a:lnTo>
                  <a:pt x="588" y="194"/>
                </a:lnTo>
                <a:lnTo>
                  <a:pt x="583" y="186"/>
                </a:lnTo>
                <a:lnTo>
                  <a:pt x="577" y="178"/>
                </a:lnTo>
                <a:lnTo>
                  <a:pt x="571" y="171"/>
                </a:lnTo>
                <a:lnTo>
                  <a:pt x="564" y="165"/>
                </a:lnTo>
                <a:lnTo>
                  <a:pt x="555" y="158"/>
                </a:lnTo>
                <a:lnTo>
                  <a:pt x="547" y="153"/>
                </a:lnTo>
                <a:lnTo>
                  <a:pt x="539" y="148"/>
                </a:lnTo>
                <a:lnTo>
                  <a:pt x="530" y="143"/>
                </a:lnTo>
                <a:lnTo>
                  <a:pt x="521" y="139"/>
                </a:lnTo>
                <a:lnTo>
                  <a:pt x="511" y="135"/>
                </a:lnTo>
                <a:lnTo>
                  <a:pt x="500" y="132"/>
                </a:lnTo>
                <a:lnTo>
                  <a:pt x="489" y="129"/>
                </a:lnTo>
                <a:lnTo>
                  <a:pt x="478" y="127"/>
                </a:lnTo>
                <a:lnTo>
                  <a:pt x="466" y="125"/>
                </a:lnTo>
                <a:lnTo>
                  <a:pt x="453" y="124"/>
                </a:lnTo>
                <a:lnTo>
                  <a:pt x="440" y="123"/>
                </a:lnTo>
                <a:lnTo>
                  <a:pt x="426" y="123"/>
                </a:lnTo>
                <a:lnTo>
                  <a:pt x="413" y="123"/>
                </a:lnTo>
                <a:lnTo>
                  <a:pt x="400" y="124"/>
                </a:lnTo>
                <a:lnTo>
                  <a:pt x="387" y="125"/>
                </a:lnTo>
                <a:lnTo>
                  <a:pt x="375" y="127"/>
                </a:lnTo>
                <a:lnTo>
                  <a:pt x="363" y="129"/>
                </a:lnTo>
                <a:lnTo>
                  <a:pt x="352" y="132"/>
                </a:lnTo>
                <a:lnTo>
                  <a:pt x="342" y="135"/>
                </a:lnTo>
                <a:lnTo>
                  <a:pt x="332" y="139"/>
                </a:lnTo>
                <a:lnTo>
                  <a:pt x="322" y="143"/>
                </a:lnTo>
                <a:lnTo>
                  <a:pt x="313" y="148"/>
                </a:lnTo>
                <a:lnTo>
                  <a:pt x="305" y="153"/>
                </a:lnTo>
                <a:lnTo>
                  <a:pt x="297" y="159"/>
                </a:lnTo>
                <a:lnTo>
                  <a:pt x="290" y="165"/>
                </a:lnTo>
                <a:lnTo>
                  <a:pt x="283" y="172"/>
                </a:lnTo>
                <a:lnTo>
                  <a:pt x="276" y="179"/>
                </a:lnTo>
                <a:lnTo>
                  <a:pt x="270" y="186"/>
                </a:lnTo>
                <a:lnTo>
                  <a:pt x="265" y="195"/>
                </a:lnTo>
                <a:lnTo>
                  <a:pt x="260" y="203"/>
                </a:lnTo>
                <a:lnTo>
                  <a:pt x="255" y="212"/>
                </a:lnTo>
                <a:lnTo>
                  <a:pt x="251" y="222"/>
                </a:lnTo>
                <a:lnTo>
                  <a:pt x="247" y="233"/>
                </a:lnTo>
                <a:lnTo>
                  <a:pt x="243" y="243"/>
                </a:lnTo>
                <a:lnTo>
                  <a:pt x="240" y="255"/>
                </a:lnTo>
                <a:lnTo>
                  <a:pt x="237" y="267"/>
                </a:lnTo>
                <a:lnTo>
                  <a:pt x="232" y="292"/>
                </a:lnTo>
                <a:lnTo>
                  <a:pt x="230" y="305"/>
                </a:lnTo>
                <a:lnTo>
                  <a:pt x="228" y="319"/>
                </a:lnTo>
                <a:lnTo>
                  <a:pt x="227" y="334"/>
                </a:lnTo>
                <a:lnTo>
                  <a:pt x="226" y="349"/>
                </a:lnTo>
                <a:lnTo>
                  <a:pt x="226" y="364"/>
                </a:lnTo>
                <a:lnTo>
                  <a:pt x="225" y="380"/>
                </a:lnTo>
                <a:lnTo>
                  <a:pt x="226" y="396"/>
                </a:lnTo>
                <a:lnTo>
                  <a:pt x="226" y="412"/>
                </a:lnTo>
                <a:lnTo>
                  <a:pt x="228" y="441"/>
                </a:lnTo>
                <a:lnTo>
                  <a:pt x="230" y="455"/>
                </a:lnTo>
                <a:lnTo>
                  <a:pt x="232" y="469"/>
                </a:lnTo>
                <a:lnTo>
                  <a:pt x="236" y="494"/>
                </a:lnTo>
                <a:lnTo>
                  <a:pt x="239" y="505"/>
                </a:lnTo>
                <a:lnTo>
                  <a:pt x="243" y="516"/>
                </a:lnTo>
                <a:lnTo>
                  <a:pt x="244" y="522"/>
                </a:lnTo>
                <a:lnTo>
                  <a:pt x="246" y="527"/>
                </a:lnTo>
                <a:lnTo>
                  <a:pt x="250" y="537"/>
                </a:lnTo>
                <a:lnTo>
                  <a:pt x="255" y="546"/>
                </a:lnTo>
                <a:lnTo>
                  <a:pt x="259" y="555"/>
                </a:lnTo>
                <a:lnTo>
                  <a:pt x="264" y="564"/>
                </a:lnTo>
                <a:lnTo>
                  <a:pt x="270" y="572"/>
                </a:lnTo>
                <a:lnTo>
                  <a:pt x="275" y="579"/>
                </a:lnTo>
                <a:lnTo>
                  <a:pt x="282" y="586"/>
                </a:lnTo>
                <a:lnTo>
                  <a:pt x="289" y="592"/>
                </a:lnTo>
                <a:lnTo>
                  <a:pt x="296" y="598"/>
                </a:lnTo>
                <a:lnTo>
                  <a:pt x="304" y="603"/>
                </a:lnTo>
                <a:lnTo>
                  <a:pt x="312" y="608"/>
                </a:lnTo>
                <a:lnTo>
                  <a:pt x="321" y="613"/>
                </a:lnTo>
                <a:lnTo>
                  <a:pt x="331" y="617"/>
                </a:lnTo>
                <a:lnTo>
                  <a:pt x="341" y="620"/>
                </a:lnTo>
                <a:lnTo>
                  <a:pt x="352" y="624"/>
                </a:lnTo>
                <a:lnTo>
                  <a:pt x="363" y="626"/>
                </a:lnTo>
                <a:lnTo>
                  <a:pt x="374" y="628"/>
                </a:lnTo>
                <a:lnTo>
                  <a:pt x="387" y="630"/>
                </a:lnTo>
                <a:lnTo>
                  <a:pt x="399" y="631"/>
                </a:lnTo>
                <a:lnTo>
                  <a:pt x="412" y="632"/>
                </a:lnTo>
                <a:lnTo>
                  <a:pt x="426" y="632"/>
                </a:lnTo>
                <a:lnTo>
                  <a:pt x="440" y="632"/>
                </a:lnTo>
                <a:lnTo>
                  <a:pt x="452" y="631"/>
                </a:lnTo>
                <a:lnTo>
                  <a:pt x="462" y="630"/>
                </a:lnTo>
                <a:lnTo>
                  <a:pt x="470" y="628"/>
                </a:lnTo>
                <a:lnTo>
                  <a:pt x="534" y="733"/>
                </a:lnTo>
                <a:lnTo>
                  <a:pt x="609" y="698"/>
                </a:lnTo>
                <a:close/>
                <a:moveTo>
                  <a:pt x="819" y="632"/>
                </a:moveTo>
                <a:lnTo>
                  <a:pt x="833" y="631"/>
                </a:lnTo>
                <a:lnTo>
                  <a:pt x="850" y="630"/>
                </a:lnTo>
                <a:lnTo>
                  <a:pt x="870" y="627"/>
                </a:lnTo>
                <a:lnTo>
                  <a:pt x="893" y="623"/>
                </a:lnTo>
                <a:lnTo>
                  <a:pt x="889" y="560"/>
                </a:lnTo>
                <a:lnTo>
                  <a:pt x="830" y="562"/>
                </a:lnTo>
                <a:lnTo>
                  <a:pt x="824" y="562"/>
                </a:lnTo>
                <a:lnTo>
                  <a:pt x="818" y="561"/>
                </a:lnTo>
                <a:lnTo>
                  <a:pt x="813" y="560"/>
                </a:lnTo>
                <a:lnTo>
                  <a:pt x="808" y="559"/>
                </a:lnTo>
                <a:lnTo>
                  <a:pt x="805" y="557"/>
                </a:lnTo>
                <a:lnTo>
                  <a:pt x="801" y="554"/>
                </a:lnTo>
                <a:lnTo>
                  <a:pt x="799" y="551"/>
                </a:lnTo>
                <a:lnTo>
                  <a:pt x="797" y="548"/>
                </a:lnTo>
                <a:lnTo>
                  <a:pt x="795" y="544"/>
                </a:lnTo>
                <a:lnTo>
                  <a:pt x="794" y="539"/>
                </a:lnTo>
                <a:lnTo>
                  <a:pt x="793" y="533"/>
                </a:lnTo>
                <a:lnTo>
                  <a:pt x="792" y="526"/>
                </a:lnTo>
                <a:lnTo>
                  <a:pt x="791" y="510"/>
                </a:lnTo>
                <a:lnTo>
                  <a:pt x="790" y="489"/>
                </a:lnTo>
                <a:lnTo>
                  <a:pt x="790" y="331"/>
                </a:lnTo>
                <a:lnTo>
                  <a:pt x="890" y="331"/>
                </a:lnTo>
                <a:lnTo>
                  <a:pt x="890" y="264"/>
                </a:lnTo>
                <a:lnTo>
                  <a:pt x="790" y="264"/>
                </a:lnTo>
                <a:lnTo>
                  <a:pt x="790" y="160"/>
                </a:lnTo>
                <a:lnTo>
                  <a:pt x="713" y="160"/>
                </a:lnTo>
                <a:lnTo>
                  <a:pt x="713" y="264"/>
                </a:lnTo>
                <a:lnTo>
                  <a:pt x="667" y="264"/>
                </a:lnTo>
                <a:lnTo>
                  <a:pt x="667" y="331"/>
                </a:lnTo>
                <a:lnTo>
                  <a:pt x="713" y="331"/>
                </a:lnTo>
                <a:lnTo>
                  <a:pt x="713" y="498"/>
                </a:lnTo>
                <a:lnTo>
                  <a:pt x="713" y="517"/>
                </a:lnTo>
                <a:lnTo>
                  <a:pt x="714" y="534"/>
                </a:lnTo>
                <a:lnTo>
                  <a:pt x="716" y="549"/>
                </a:lnTo>
                <a:lnTo>
                  <a:pt x="718" y="563"/>
                </a:lnTo>
                <a:lnTo>
                  <a:pt x="722" y="576"/>
                </a:lnTo>
                <a:lnTo>
                  <a:pt x="725" y="587"/>
                </a:lnTo>
                <a:lnTo>
                  <a:pt x="730" y="596"/>
                </a:lnTo>
                <a:lnTo>
                  <a:pt x="735" y="604"/>
                </a:lnTo>
                <a:lnTo>
                  <a:pt x="742" y="611"/>
                </a:lnTo>
                <a:lnTo>
                  <a:pt x="745" y="614"/>
                </a:lnTo>
                <a:lnTo>
                  <a:pt x="749" y="616"/>
                </a:lnTo>
                <a:lnTo>
                  <a:pt x="758" y="621"/>
                </a:lnTo>
                <a:lnTo>
                  <a:pt x="768" y="625"/>
                </a:lnTo>
                <a:lnTo>
                  <a:pt x="773" y="627"/>
                </a:lnTo>
                <a:lnTo>
                  <a:pt x="779" y="628"/>
                </a:lnTo>
                <a:lnTo>
                  <a:pt x="791" y="630"/>
                </a:lnTo>
                <a:lnTo>
                  <a:pt x="805" y="632"/>
                </a:lnTo>
                <a:lnTo>
                  <a:pt x="819" y="632"/>
                </a:lnTo>
                <a:close/>
                <a:moveTo>
                  <a:pt x="426" y="193"/>
                </a:moveTo>
                <a:lnTo>
                  <a:pt x="435" y="193"/>
                </a:lnTo>
                <a:lnTo>
                  <a:pt x="443" y="194"/>
                </a:lnTo>
                <a:lnTo>
                  <a:pt x="457" y="196"/>
                </a:lnTo>
                <a:lnTo>
                  <a:pt x="464" y="197"/>
                </a:lnTo>
                <a:lnTo>
                  <a:pt x="471" y="199"/>
                </a:lnTo>
                <a:lnTo>
                  <a:pt x="477" y="201"/>
                </a:lnTo>
                <a:lnTo>
                  <a:pt x="483" y="204"/>
                </a:lnTo>
                <a:lnTo>
                  <a:pt x="489" y="207"/>
                </a:lnTo>
                <a:lnTo>
                  <a:pt x="494" y="210"/>
                </a:lnTo>
                <a:lnTo>
                  <a:pt x="499" y="214"/>
                </a:lnTo>
                <a:lnTo>
                  <a:pt x="501" y="216"/>
                </a:lnTo>
                <a:lnTo>
                  <a:pt x="504" y="218"/>
                </a:lnTo>
                <a:lnTo>
                  <a:pt x="508" y="222"/>
                </a:lnTo>
                <a:lnTo>
                  <a:pt x="512" y="227"/>
                </a:lnTo>
                <a:lnTo>
                  <a:pt x="519" y="237"/>
                </a:lnTo>
                <a:lnTo>
                  <a:pt x="525" y="249"/>
                </a:lnTo>
                <a:lnTo>
                  <a:pt x="527" y="256"/>
                </a:lnTo>
                <a:lnTo>
                  <a:pt x="530" y="263"/>
                </a:lnTo>
                <a:lnTo>
                  <a:pt x="534" y="279"/>
                </a:lnTo>
                <a:lnTo>
                  <a:pt x="537" y="296"/>
                </a:lnTo>
                <a:lnTo>
                  <a:pt x="540" y="314"/>
                </a:lnTo>
                <a:lnTo>
                  <a:pt x="542" y="335"/>
                </a:lnTo>
                <a:lnTo>
                  <a:pt x="543" y="357"/>
                </a:lnTo>
                <a:lnTo>
                  <a:pt x="544" y="381"/>
                </a:lnTo>
                <a:lnTo>
                  <a:pt x="543" y="405"/>
                </a:lnTo>
                <a:lnTo>
                  <a:pt x="542" y="427"/>
                </a:lnTo>
                <a:lnTo>
                  <a:pt x="540" y="447"/>
                </a:lnTo>
                <a:lnTo>
                  <a:pt x="538" y="465"/>
                </a:lnTo>
                <a:lnTo>
                  <a:pt x="534" y="482"/>
                </a:lnTo>
                <a:lnTo>
                  <a:pt x="530" y="497"/>
                </a:lnTo>
                <a:lnTo>
                  <a:pt x="528" y="503"/>
                </a:lnTo>
                <a:lnTo>
                  <a:pt x="525" y="510"/>
                </a:lnTo>
                <a:lnTo>
                  <a:pt x="519" y="521"/>
                </a:lnTo>
                <a:lnTo>
                  <a:pt x="516" y="526"/>
                </a:lnTo>
                <a:lnTo>
                  <a:pt x="513" y="531"/>
                </a:lnTo>
                <a:lnTo>
                  <a:pt x="509" y="535"/>
                </a:lnTo>
                <a:lnTo>
                  <a:pt x="505" y="539"/>
                </a:lnTo>
                <a:lnTo>
                  <a:pt x="500" y="543"/>
                </a:lnTo>
                <a:lnTo>
                  <a:pt x="495" y="546"/>
                </a:lnTo>
                <a:lnTo>
                  <a:pt x="490" y="549"/>
                </a:lnTo>
                <a:lnTo>
                  <a:pt x="484" y="552"/>
                </a:lnTo>
                <a:lnTo>
                  <a:pt x="478" y="554"/>
                </a:lnTo>
                <a:lnTo>
                  <a:pt x="472" y="556"/>
                </a:lnTo>
                <a:lnTo>
                  <a:pt x="458" y="560"/>
                </a:lnTo>
                <a:lnTo>
                  <a:pt x="443" y="562"/>
                </a:lnTo>
                <a:lnTo>
                  <a:pt x="435" y="562"/>
                </a:lnTo>
                <a:lnTo>
                  <a:pt x="426" y="562"/>
                </a:lnTo>
                <a:lnTo>
                  <a:pt x="418" y="562"/>
                </a:lnTo>
                <a:lnTo>
                  <a:pt x="410" y="562"/>
                </a:lnTo>
                <a:lnTo>
                  <a:pt x="402" y="561"/>
                </a:lnTo>
                <a:lnTo>
                  <a:pt x="394" y="560"/>
                </a:lnTo>
                <a:lnTo>
                  <a:pt x="381" y="556"/>
                </a:lnTo>
                <a:lnTo>
                  <a:pt x="374" y="554"/>
                </a:lnTo>
                <a:lnTo>
                  <a:pt x="368" y="552"/>
                </a:lnTo>
                <a:lnTo>
                  <a:pt x="363" y="549"/>
                </a:lnTo>
                <a:lnTo>
                  <a:pt x="357" y="546"/>
                </a:lnTo>
                <a:lnTo>
                  <a:pt x="352" y="542"/>
                </a:lnTo>
                <a:lnTo>
                  <a:pt x="348" y="539"/>
                </a:lnTo>
                <a:lnTo>
                  <a:pt x="343" y="534"/>
                </a:lnTo>
                <a:lnTo>
                  <a:pt x="339" y="530"/>
                </a:lnTo>
                <a:lnTo>
                  <a:pt x="336" y="525"/>
                </a:lnTo>
                <a:lnTo>
                  <a:pt x="333" y="520"/>
                </a:lnTo>
                <a:lnTo>
                  <a:pt x="330" y="515"/>
                </a:lnTo>
                <a:lnTo>
                  <a:pt x="327" y="509"/>
                </a:lnTo>
                <a:lnTo>
                  <a:pt x="322" y="496"/>
                </a:lnTo>
                <a:lnTo>
                  <a:pt x="318" y="481"/>
                </a:lnTo>
                <a:lnTo>
                  <a:pt x="314" y="464"/>
                </a:lnTo>
                <a:lnTo>
                  <a:pt x="312" y="446"/>
                </a:lnTo>
                <a:lnTo>
                  <a:pt x="310" y="426"/>
                </a:lnTo>
                <a:lnTo>
                  <a:pt x="309" y="404"/>
                </a:lnTo>
                <a:lnTo>
                  <a:pt x="308" y="380"/>
                </a:lnTo>
                <a:lnTo>
                  <a:pt x="309" y="356"/>
                </a:lnTo>
                <a:lnTo>
                  <a:pt x="310" y="334"/>
                </a:lnTo>
                <a:lnTo>
                  <a:pt x="312" y="314"/>
                </a:lnTo>
                <a:lnTo>
                  <a:pt x="314" y="295"/>
                </a:lnTo>
                <a:lnTo>
                  <a:pt x="318" y="278"/>
                </a:lnTo>
                <a:lnTo>
                  <a:pt x="322" y="263"/>
                </a:lnTo>
                <a:lnTo>
                  <a:pt x="327" y="249"/>
                </a:lnTo>
                <a:lnTo>
                  <a:pt x="330" y="243"/>
                </a:lnTo>
                <a:lnTo>
                  <a:pt x="333" y="237"/>
                </a:lnTo>
                <a:lnTo>
                  <a:pt x="337" y="232"/>
                </a:lnTo>
                <a:lnTo>
                  <a:pt x="340" y="227"/>
                </a:lnTo>
                <a:lnTo>
                  <a:pt x="344" y="222"/>
                </a:lnTo>
                <a:lnTo>
                  <a:pt x="349" y="218"/>
                </a:lnTo>
                <a:lnTo>
                  <a:pt x="358" y="210"/>
                </a:lnTo>
                <a:lnTo>
                  <a:pt x="364" y="207"/>
                </a:lnTo>
                <a:lnTo>
                  <a:pt x="369" y="204"/>
                </a:lnTo>
                <a:lnTo>
                  <a:pt x="381" y="199"/>
                </a:lnTo>
                <a:lnTo>
                  <a:pt x="388" y="197"/>
                </a:lnTo>
                <a:lnTo>
                  <a:pt x="395" y="196"/>
                </a:lnTo>
                <a:lnTo>
                  <a:pt x="402" y="194"/>
                </a:lnTo>
                <a:lnTo>
                  <a:pt x="410" y="194"/>
                </a:lnTo>
                <a:lnTo>
                  <a:pt x="418" y="193"/>
                </a:lnTo>
                <a:lnTo>
                  <a:pt x="426" y="193"/>
                </a:lnTo>
                <a:close/>
                <a:moveTo>
                  <a:pt x="1572" y="632"/>
                </a:moveTo>
                <a:lnTo>
                  <a:pt x="1559" y="632"/>
                </a:lnTo>
                <a:lnTo>
                  <a:pt x="1545" y="631"/>
                </a:lnTo>
                <a:lnTo>
                  <a:pt x="1533" y="630"/>
                </a:lnTo>
                <a:lnTo>
                  <a:pt x="1520" y="628"/>
                </a:lnTo>
                <a:lnTo>
                  <a:pt x="1509" y="626"/>
                </a:lnTo>
                <a:lnTo>
                  <a:pt x="1498" y="624"/>
                </a:lnTo>
                <a:lnTo>
                  <a:pt x="1487" y="620"/>
                </a:lnTo>
                <a:lnTo>
                  <a:pt x="1477" y="617"/>
                </a:lnTo>
                <a:lnTo>
                  <a:pt x="1467" y="613"/>
                </a:lnTo>
                <a:lnTo>
                  <a:pt x="1458" y="608"/>
                </a:lnTo>
                <a:lnTo>
                  <a:pt x="1450" y="603"/>
                </a:lnTo>
                <a:lnTo>
                  <a:pt x="1442" y="598"/>
                </a:lnTo>
                <a:lnTo>
                  <a:pt x="1435" y="592"/>
                </a:lnTo>
                <a:lnTo>
                  <a:pt x="1431" y="589"/>
                </a:lnTo>
                <a:lnTo>
                  <a:pt x="1428" y="586"/>
                </a:lnTo>
                <a:lnTo>
                  <a:pt x="1421" y="579"/>
                </a:lnTo>
                <a:lnTo>
                  <a:pt x="1416" y="572"/>
                </a:lnTo>
                <a:lnTo>
                  <a:pt x="1410" y="564"/>
                </a:lnTo>
                <a:lnTo>
                  <a:pt x="1405" y="555"/>
                </a:lnTo>
                <a:lnTo>
                  <a:pt x="1401" y="546"/>
                </a:lnTo>
                <a:lnTo>
                  <a:pt x="1396" y="537"/>
                </a:lnTo>
                <a:lnTo>
                  <a:pt x="1392" y="527"/>
                </a:lnTo>
                <a:lnTo>
                  <a:pt x="1389" y="516"/>
                </a:lnTo>
                <a:lnTo>
                  <a:pt x="1385" y="505"/>
                </a:lnTo>
                <a:lnTo>
                  <a:pt x="1382" y="494"/>
                </a:lnTo>
                <a:lnTo>
                  <a:pt x="1380" y="481"/>
                </a:lnTo>
                <a:lnTo>
                  <a:pt x="1378" y="469"/>
                </a:lnTo>
                <a:lnTo>
                  <a:pt x="1376" y="455"/>
                </a:lnTo>
                <a:lnTo>
                  <a:pt x="1374" y="441"/>
                </a:lnTo>
                <a:lnTo>
                  <a:pt x="1373" y="427"/>
                </a:lnTo>
                <a:lnTo>
                  <a:pt x="1372" y="412"/>
                </a:lnTo>
                <a:lnTo>
                  <a:pt x="1372" y="396"/>
                </a:lnTo>
                <a:lnTo>
                  <a:pt x="1371" y="380"/>
                </a:lnTo>
                <a:lnTo>
                  <a:pt x="1372" y="364"/>
                </a:lnTo>
                <a:lnTo>
                  <a:pt x="1372" y="349"/>
                </a:lnTo>
                <a:lnTo>
                  <a:pt x="1374" y="319"/>
                </a:lnTo>
                <a:lnTo>
                  <a:pt x="1376" y="305"/>
                </a:lnTo>
                <a:lnTo>
                  <a:pt x="1378" y="292"/>
                </a:lnTo>
                <a:lnTo>
                  <a:pt x="1380" y="279"/>
                </a:lnTo>
                <a:lnTo>
                  <a:pt x="1383" y="267"/>
                </a:lnTo>
                <a:lnTo>
                  <a:pt x="1386" y="255"/>
                </a:lnTo>
                <a:lnTo>
                  <a:pt x="1389" y="243"/>
                </a:lnTo>
                <a:lnTo>
                  <a:pt x="1393" y="233"/>
                </a:lnTo>
                <a:lnTo>
                  <a:pt x="1397" y="222"/>
                </a:lnTo>
                <a:lnTo>
                  <a:pt x="1401" y="212"/>
                </a:lnTo>
                <a:lnTo>
                  <a:pt x="1406" y="203"/>
                </a:lnTo>
                <a:lnTo>
                  <a:pt x="1411" y="195"/>
                </a:lnTo>
                <a:lnTo>
                  <a:pt x="1416" y="186"/>
                </a:lnTo>
                <a:lnTo>
                  <a:pt x="1419" y="182"/>
                </a:lnTo>
                <a:lnTo>
                  <a:pt x="1422" y="179"/>
                </a:lnTo>
                <a:lnTo>
                  <a:pt x="1429" y="172"/>
                </a:lnTo>
                <a:lnTo>
                  <a:pt x="1436" y="165"/>
                </a:lnTo>
                <a:lnTo>
                  <a:pt x="1443" y="159"/>
                </a:lnTo>
                <a:lnTo>
                  <a:pt x="1451" y="153"/>
                </a:lnTo>
                <a:lnTo>
                  <a:pt x="1459" y="148"/>
                </a:lnTo>
                <a:lnTo>
                  <a:pt x="1468" y="143"/>
                </a:lnTo>
                <a:lnTo>
                  <a:pt x="1478" y="139"/>
                </a:lnTo>
                <a:lnTo>
                  <a:pt x="1488" y="135"/>
                </a:lnTo>
                <a:lnTo>
                  <a:pt x="1498" y="132"/>
                </a:lnTo>
                <a:lnTo>
                  <a:pt x="1509" y="129"/>
                </a:lnTo>
                <a:lnTo>
                  <a:pt x="1521" y="127"/>
                </a:lnTo>
                <a:lnTo>
                  <a:pt x="1533" y="125"/>
                </a:lnTo>
                <a:lnTo>
                  <a:pt x="1546" y="124"/>
                </a:lnTo>
                <a:lnTo>
                  <a:pt x="1559" y="123"/>
                </a:lnTo>
                <a:lnTo>
                  <a:pt x="1572" y="123"/>
                </a:lnTo>
                <a:lnTo>
                  <a:pt x="1586" y="123"/>
                </a:lnTo>
                <a:lnTo>
                  <a:pt x="1599" y="124"/>
                </a:lnTo>
                <a:lnTo>
                  <a:pt x="1612" y="125"/>
                </a:lnTo>
                <a:lnTo>
                  <a:pt x="1624" y="127"/>
                </a:lnTo>
                <a:lnTo>
                  <a:pt x="1635" y="129"/>
                </a:lnTo>
                <a:lnTo>
                  <a:pt x="1646" y="132"/>
                </a:lnTo>
                <a:lnTo>
                  <a:pt x="1657" y="135"/>
                </a:lnTo>
                <a:lnTo>
                  <a:pt x="1667" y="139"/>
                </a:lnTo>
                <a:lnTo>
                  <a:pt x="1677" y="143"/>
                </a:lnTo>
                <a:lnTo>
                  <a:pt x="1686" y="148"/>
                </a:lnTo>
                <a:lnTo>
                  <a:pt x="1694" y="153"/>
                </a:lnTo>
                <a:lnTo>
                  <a:pt x="1702" y="158"/>
                </a:lnTo>
                <a:lnTo>
                  <a:pt x="1710" y="165"/>
                </a:lnTo>
                <a:lnTo>
                  <a:pt x="1713" y="168"/>
                </a:lnTo>
                <a:lnTo>
                  <a:pt x="1717" y="171"/>
                </a:lnTo>
                <a:lnTo>
                  <a:pt x="1723" y="178"/>
                </a:lnTo>
                <a:lnTo>
                  <a:pt x="1729" y="186"/>
                </a:lnTo>
                <a:lnTo>
                  <a:pt x="1734" y="194"/>
                </a:lnTo>
                <a:lnTo>
                  <a:pt x="1739" y="203"/>
                </a:lnTo>
                <a:lnTo>
                  <a:pt x="1744" y="212"/>
                </a:lnTo>
                <a:lnTo>
                  <a:pt x="1748" y="222"/>
                </a:lnTo>
                <a:lnTo>
                  <a:pt x="1756" y="243"/>
                </a:lnTo>
                <a:lnTo>
                  <a:pt x="1759" y="254"/>
                </a:lnTo>
                <a:lnTo>
                  <a:pt x="1762" y="266"/>
                </a:lnTo>
                <a:lnTo>
                  <a:pt x="1767" y="291"/>
                </a:lnTo>
                <a:lnTo>
                  <a:pt x="1769" y="305"/>
                </a:lnTo>
                <a:lnTo>
                  <a:pt x="1771" y="319"/>
                </a:lnTo>
                <a:lnTo>
                  <a:pt x="1772" y="333"/>
                </a:lnTo>
                <a:lnTo>
                  <a:pt x="1773" y="348"/>
                </a:lnTo>
                <a:lnTo>
                  <a:pt x="1773" y="364"/>
                </a:lnTo>
                <a:lnTo>
                  <a:pt x="1773" y="380"/>
                </a:lnTo>
                <a:lnTo>
                  <a:pt x="1773" y="401"/>
                </a:lnTo>
                <a:lnTo>
                  <a:pt x="1772" y="421"/>
                </a:lnTo>
                <a:lnTo>
                  <a:pt x="1771" y="440"/>
                </a:lnTo>
                <a:lnTo>
                  <a:pt x="1769" y="458"/>
                </a:lnTo>
                <a:lnTo>
                  <a:pt x="1766" y="475"/>
                </a:lnTo>
                <a:lnTo>
                  <a:pt x="1763" y="491"/>
                </a:lnTo>
                <a:lnTo>
                  <a:pt x="1759" y="506"/>
                </a:lnTo>
                <a:lnTo>
                  <a:pt x="1755" y="520"/>
                </a:lnTo>
                <a:lnTo>
                  <a:pt x="1750" y="533"/>
                </a:lnTo>
                <a:lnTo>
                  <a:pt x="1744" y="545"/>
                </a:lnTo>
                <a:lnTo>
                  <a:pt x="1738" y="556"/>
                </a:lnTo>
                <a:lnTo>
                  <a:pt x="1735" y="562"/>
                </a:lnTo>
                <a:lnTo>
                  <a:pt x="1731" y="567"/>
                </a:lnTo>
                <a:lnTo>
                  <a:pt x="1727" y="572"/>
                </a:lnTo>
                <a:lnTo>
                  <a:pt x="1723" y="576"/>
                </a:lnTo>
                <a:lnTo>
                  <a:pt x="1714" y="585"/>
                </a:lnTo>
                <a:lnTo>
                  <a:pt x="1705" y="594"/>
                </a:lnTo>
                <a:lnTo>
                  <a:pt x="1695" y="601"/>
                </a:lnTo>
                <a:lnTo>
                  <a:pt x="1755" y="698"/>
                </a:lnTo>
                <a:lnTo>
                  <a:pt x="1681" y="733"/>
                </a:lnTo>
                <a:lnTo>
                  <a:pt x="1616" y="628"/>
                </a:lnTo>
                <a:lnTo>
                  <a:pt x="1608" y="630"/>
                </a:lnTo>
                <a:lnTo>
                  <a:pt x="1598" y="631"/>
                </a:lnTo>
                <a:lnTo>
                  <a:pt x="1593" y="631"/>
                </a:lnTo>
                <a:lnTo>
                  <a:pt x="1586" y="632"/>
                </a:lnTo>
                <a:lnTo>
                  <a:pt x="1572" y="632"/>
                </a:lnTo>
                <a:close/>
                <a:moveTo>
                  <a:pt x="1479" y="520"/>
                </a:moveTo>
                <a:lnTo>
                  <a:pt x="1482" y="525"/>
                </a:lnTo>
                <a:lnTo>
                  <a:pt x="1486" y="530"/>
                </a:lnTo>
                <a:lnTo>
                  <a:pt x="1489" y="534"/>
                </a:lnTo>
                <a:lnTo>
                  <a:pt x="1494" y="539"/>
                </a:lnTo>
                <a:lnTo>
                  <a:pt x="1498" y="542"/>
                </a:lnTo>
                <a:lnTo>
                  <a:pt x="1503" y="546"/>
                </a:lnTo>
                <a:lnTo>
                  <a:pt x="1509" y="549"/>
                </a:lnTo>
                <a:lnTo>
                  <a:pt x="1514" y="552"/>
                </a:lnTo>
                <a:lnTo>
                  <a:pt x="1520" y="554"/>
                </a:lnTo>
                <a:lnTo>
                  <a:pt x="1527" y="556"/>
                </a:lnTo>
                <a:lnTo>
                  <a:pt x="1533" y="558"/>
                </a:lnTo>
                <a:lnTo>
                  <a:pt x="1541" y="560"/>
                </a:lnTo>
                <a:lnTo>
                  <a:pt x="1548" y="561"/>
                </a:lnTo>
                <a:lnTo>
                  <a:pt x="1556" y="562"/>
                </a:lnTo>
                <a:lnTo>
                  <a:pt x="1564" y="562"/>
                </a:lnTo>
                <a:lnTo>
                  <a:pt x="1572" y="562"/>
                </a:lnTo>
                <a:lnTo>
                  <a:pt x="1581" y="562"/>
                </a:lnTo>
                <a:lnTo>
                  <a:pt x="1589" y="562"/>
                </a:lnTo>
                <a:lnTo>
                  <a:pt x="1597" y="561"/>
                </a:lnTo>
                <a:lnTo>
                  <a:pt x="1604" y="560"/>
                </a:lnTo>
                <a:lnTo>
                  <a:pt x="1611" y="558"/>
                </a:lnTo>
                <a:lnTo>
                  <a:pt x="1618" y="556"/>
                </a:lnTo>
                <a:lnTo>
                  <a:pt x="1624" y="554"/>
                </a:lnTo>
                <a:lnTo>
                  <a:pt x="1630" y="552"/>
                </a:lnTo>
                <a:lnTo>
                  <a:pt x="1636" y="549"/>
                </a:lnTo>
                <a:lnTo>
                  <a:pt x="1641" y="546"/>
                </a:lnTo>
                <a:lnTo>
                  <a:pt x="1651" y="539"/>
                </a:lnTo>
                <a:lnTo>
                  <a:pt x="1655" y="535"/>
                </a:lnTo>
                <a:lnTo>
                  <a:pt x="1659" y="531"/>
                </a:lnTo>
                <a:lnTo>
                  <a:pt x="1662" y="526"/>
                </a:lnTo>
                <a:lnTo>
                  <a:pt x="1666" y="521"/>
                </a:lnTo>
                <a:lnTo>
                  <a:pt x="1672" y="510"/>
                </a:lnTo>
                <a:lnTo>
                  <a:pt x="1677" y="497"/>
                </a:lnTo>
                <a:lnTo>
                  <a:pt x="1681" y="482"/>
                </a:lnTo>
                <a:lnTo>
                  <a:pt x="1685" y="465"/>
                </a:lnTo>
                <a:lnTo>
                  <a:pt x="1687" y="447"/>
                </a:lnTo>
                <a:lnTo>
                  <a:pt x="1689" y="427"/>
                </a:lnTo>
                <a:lnTo>
                  <a:pt x="1690" y="405"/>
                </a:lnTo>
                <a:lnTo>
                  <a:pt x="1691" y="381"/>
                </a:lnTo>
                <a:lnTo>
                  <a:pt x="1690" y="357"/>
                </a:lnTo>
                <a:lnTo>
                  <a:pt x="1689" y="335"/>
                </a:lnTo>
                <a:lnTo>
                  <a:pt x="1687" y="314"/>
                </a:lnTo>
                <a:lnTo>
                  <a:pt x="1684" y="296"/>
                </a:lnTo>
                <a:lnTo>
                  <a:pt x="1681" y="279"/>
                </a:lnTo>
                <a:lnTo>
                  <a:pt x="1677" y="263"/>
                </a:lnTo>
                <a:lnTo>
                  <a:pt x="1672" y="249"/>
                </a:lnTo>
                <a:lnTo>
                  <a:pt x="1665" y="237"/>
                </a:lnTo>
                <a:lnTo>
                  <a:pt x="1662" y="232"/>
                </a:lnTo>
                <a:lnTo>
                  <a:pt x="1658" y="227"/>
                </a:lnTo>
                <a:lnTo>
                  <a:pt x="1654" y="222"/>
                </a:lnTo>
                <a:lnTo>
                  <a:pt x="1650" y="218"/>
                </a:lnTo>
                <a:lnTo>
                  <a:pt x="1640" y="210"/>
                </a:lnTo>
                <a:lnTo>
                  <a:pt x="1635" y="207"/>
                </a:lnTo>
                <a:lnTo>
                  <a:pt x="1629" y="204"/>
                </a:lnTo>
                <a:lnTo>
                  <a:pt x="1617" y="199"/>
                </a:lnTo>
                <a:lnTo>
                  <a:pt x="1610" y="197"/>
                </a:lnTo>
                <a:lnTo>
                  <a:pt x="1603" y="196"/>
                </a:lnTo>
                <a:lnTo>
                  <a:pt x="1596" y="194"/>
                </a:lnTo>
                <a:lnTo>
                  <a:pt x="1589" y="194"/>
                </a:lnTo>
                <a:lnTo>
                  <a:pt x="1581" y="193"/>
                </a:lnTo>
                <a:lnTo>
                  <a:pt x="1572" y="193"/>
                </a:lnTo>
                <a:lnTo>
                  <a:pt x="1564" y="193"/>
                </a:lnTo>
                <a:lnTo>
                  <a:pt x="1556" y="194"/>
                </a:lnTo>
                <a:lnTo>
                  <a:pt x="1541" y="196"/>
                </a:lnTo>
                <a:lnTo>
                  <a:pt x="1534" y="197"/>
                </a:lnTo>
                <a:lnTo>
                  <a:pt x="1527" y="199"/>
                </a:lnTo>
                <a:lnTo>
                  <a:pt x="1521" y="201"/>
                </a:lnTo>
                <a:lnTo>
                  <a:pt x="1515" y="204"/>
                </a:lnTo>
                <a:lnTo>
                  <a:pt x="1510" y="207"/>
                </a:lnTo>
                <a:lnTo>
                  <a:pt x="1504" y="210"/>
                </a:lnTo>
                <a:lnTo>
                  <a:pt x="1499" y="214"/>
                </a:lnTo>
                <a:lnTo>
                  <a:pt x="1495" y="218"/>
                </a:lnTo>
                <a:lnTo>
                  <a:pt x="1490" y="222"/>
                </a:lnTo>
                <a:lnTo>
                  <a:pt x="1486" y="227"/>
                </a:lnTo>
                <a:lnTo>
                  <a:pt x="1479" y="237"/>
                </a:lnTo>
                <a:lnTo>
                  <a:pt x="1473" y="249"/>
                </a:lnTo>
                <a:lnTo>
                  <a:pt x="1471" y="256"/>
                </a:lnTo>
                <a:lnTo>
                  <a:pt x="1468" y="263"/>
                </a:lnTo>
                <a:lnTo>
                  <a:pt x="1464" y="278"/>
                </a:lnTo>
                <a:lnTo>
                  <a:pt x="1461" y="295"/>
                </a:lnTo>
                <a:lnTo>
                  <a:pt x="1458" y="314"/>
                </a:lnTo>
                <a:lnTo>
                  <a:pt x="1456" y="334"/>
                </a:lnTo>
                <a:lnTo>
                  <a:pt x="1455" y="356"/>
                </a:lnTo>
                <a:lnTo>
                  <a:pt x="1454" y="380"/>
                </a:lnTo>
                <a:lnTo>
                  <a:pt x="1455" y="404"/>
                </a:lnTo>
                <a:lnTo>
                  <a:pt x="1456" y="426"/>
                </a:lnTo>
                <a:lnTo>
                  <a:pt x="1458" y="446"/>
                </a:lnTo>
                <a:lnTo>
                  <a:pt x="1460" y="464"/>
                </a:lnTo>
                <a:lnTo>
                  <a:pt x="1464" y="481"/>
                </a:lnTo>
                <a:lnTo>
                  <a:pt x="1468" y="496"/>
                </a:lnTo>
                <a:lnTo>
                  <a:pt x="1473" y="509"/>
                </a:lnTo>
                <a:lnTo>
                  <a:pt x="1479" y="520"/>
                </a:lnTo>
                <a:close/>
                <a:moveTo>
                  <a:pt x="2064" y="264"/>
                </a:moveTo>
                <a:lnTo>
                  <a:pt x="2142" y="264"/>
                </a:lnTo>
                <a:lnTo>
                  <a:pt x="2142" y="624"/>
                </a:lnTo>
                <a:lnTo>
                  <a:pt x="2064" y="624"/>
                </a:lnTo>
                <a:lnTo>
                  <a:pt x="2064" y="602"/>
                </a:lnTo>
                <a:lnTo>
                  <a:pt x="2051" y="609"/>
                </a:lnTo>
                <a:lnTo>
                  <a:pt x="2037" y="615"/>
                </a:lnTo>
                <a:lnTo>
                  <a:pt x="2025" y="620"/>
                </a:lnTo>
                <a:lnTo>
                  <a:pt x="2012" y="624"/>
                </a:lnTo>
                <a:lnTo>
                  <a:pt x="2000" y="628"/>
                </a:lnTo>
                <a:lnTo>
                  <a:pt x="1989" y="630"/>
                </a:lnTo>
                <a:lnTo>
                  <a:pt x="1977" y="632"/>
                </a:lnTo>
                <a:lnTo>
                  <a:pt x="1966" y="632"/>
                </a:lnTo>
                <a:lnTo>
                  <a:pt x="1948" y="631"/>
                </a:lnTo>
                <a:lnTo>
                  <a:pt x="1932" y="630"/>
                </a:lnTo>
                <a:lnTo>
                  <a:pt x="1924" y="628"/>
                </a:lnTo>
                <a:lnTo>
                  <a:pt x="1917" y="626"/>
                </a:lnTo>
                <a:lnTo>
                  <a:pt x="1904" y="622"/>
                </a:lnTo>
                <a:lnTo>
                  <a:pt x="1892" y="616"/>
                </a:lnTo>
                <a:lnTo>
                  <a:pt x="1887" y="613"/>
                </a:lnTo>
                <a:lnTo>
                  <a:pt x="1882" y="610"/>
                </a:lnTo>
                <a:lnTo>
                  <a:pt x="1878" y="606"/>
                </a:lnTo>
                <a:lnTo>
                  <a:pt x="1874" y="601"/>
                </a:lnTo>
                <a:lnTo>
                  <a:pt x="1870" y="597"/>
                </a:lnTo>
                <a:lnTo>
                  <a:pt x="1866" y="592"/>
                </a:lnTo>
                <a:lnTo>
                  <a:pt x="1861" y="581"/>
                </a:lnTo>
                <a:lnTo>
                  <a:pt x="1855" y="568"/>
                </a:lnTo>
                <a:lnTo>
                  <a:pt x="1851" y="554"/>
                </a:lnTo>
                <a:lnTo>
                  <a:pt x="1848" y="537"/>
                </a:lnTo>
                <a:lnTo>
                  <a:pt x="1845" y="519"/>
                </a:lnTo>
                <a:lnTo>
                  <a:pt x="1843" y="498"/>
                </a:lnTo>
                <a:lnTo>
                  <a:pt x="1842" y="476"/>
                </a:lnTo>
                <a:lnTo>
                  <a:pt x="1841" y="452"/>
                </a:lnTo>
                <a:lnTo>
                  <a:pt x="1841" y="264"/>
                </a:lnTo>
                <a:lnTo>
                  <a:pt x="1920" y="264"/>
                </a:lnTo>
                <a:lnTo>
                  <a:pt x="1920" y="453"/>
                </a:lnTo>
                <a:lnTo>
                  <a:pt x="1920" y="468"/>
                </a:lnTo>
                <a:lnTo>
                  <a:pt x="1920" y="483"/>
                </a:lnTo>
                <a:lnTo>
                  <a:pt x="1922" y="507"/>
                </a:lnTo>
                <a:lnTo>
                  <a:pt x="1924" y="517"/>
                </a:lnTo>
                <a:lnTo>
                  <a:pt x="1926" y="526"/>
                </a:lnTo>
                <a:lnTo>
                  <a:pt x="1928" y="534"/>
                </a:lnTo>
                <a:lnTo>
                  <a:pt x="1931" y="540"/>
                </a:lnTo>
                <a:lnTo>
                  <a:pt x="1934" y="545"/>
                </a:lnTo>
                <a:lnTo>
                  <a:pt x="1936" y="547"/>
                </a:lnTo>
                <a:lnTo>
                  <a:pt x="1938" y="550"/>
                </a:lnTo>
                <a:lnTo>
                  <a:pt x="1940" y="552"/>
                </a:lnTo>
                <a:lnTo>
                  <a:pt x="1943" y="553"/>
                </a:lnTo>
                <a:lnTo>
                  <a:pt x="1949" y="557"/>
                </a:lnTo>
                <a:lnTo>
                  <a:pt x="1955" y="559"/>
                </a:lnTo>
                <a:lnTo>
                  <a:pt x="1963" y="561"/>
                </a:lnTo>
                <a:lnTo>
                  <a:pt x="1971" y="562"/>
                </a:lnTo>
                <a:lnTo>
                  <a:pt x="1981" y="562"/>
                </a:lnTo>
                <a:lnTo>
                  <a:pt x="1991" y="562"/>
                </a:lnTo>
                <a:lnTo>
                  <a:pt x="2000" y="561"/>
                </a:lnTo>
                <a:lnTo>
                  <a:pt x="2009" y="560"/>
                </a:lnTo>
                <a:lnTo>
                  <a:pt x="2018" y="559"/>
                </a:lnTo>
                <a:lnTo>
                  <a:pt x="2027" y="557"/>
                </a:lnTo>
                <a:lnTo>
                  <a:pt x="2036" y="554"/>
                </a:lnTo>
                <a:lnTo>
                  <a:pt x="2045" y="551"/>
                </a:lnTo>
                <a:lnTo>
                  <a:pt x="2053" y="548"/>
                </a:lnTo>
                <a:lnTo>
                  <a:pt x="2064" y="543"/>
                </a:lnTo>
                <a:lnTo>
                  <a:pt x="2064" y="264"/>
                </a:lnTo>
                <a:close/>
                <a:moveTo>
                  <a:pt x="2489" y="375"/>
                </a:moveTo>
                <a:lnTo>
                  <a:pt x="2489" y="539"/>
                </a:lnTo>
                <a:lnTo>
                  <a:pt x="2489" y="543"/>
                </a:lnTo>
                <a:lnTo>
                  <a:pt x="2490" y="547"/>
                </a:lnTo>
                <a:lnTo>
                  <a:pt x="2492" y="553"/>
                </a:lnTo>
                <a:lnTo>
                  <a:pt x="2494" y="558"/>
                </a:lnTo>
                <a:lnTo>
                  <a:pt x="2497" y="563"/>
                </a:lnTo>
                <a:lnTo>
                  <a:pt x="2502" y="566"/>
                </a:lnTo>
                <a:lnTo>
                  <a:pt x="2507" y="569"/>
                </a:lnTo>
                <a:lnTo>
                  <a:pt x="2513" y="571"/>
                </a:lnTo>
                <a:lnTo>
                  <a:pt x="2521" y="572"/>
                </a:lnTo>
                <a:lnTo>
                  <a:pt x="2519" y="632"/>
                </a:lnTo>
                <a:lnTo>
                  <a:pt x="2504" y="632"/>
                </a:lnTo>
                <a:lnTo>
                  <a:pt x="2489" y="630"/>
                </a:lnTo>
                <a:lnTo>
                  <a:pt x="2476" y="628"/>
                </a:lnTo>
                <a:lnTo>
                  <a:pt x="2470" y="627"/>
                </a:lnTo>
                <a:lnTo>
                  <a:pt x="2464" y="625"/>
                </a:lnTo>
                <a:lnTo>
                  <a:pt x="2458" y="624"/>
                </a:lnTo>
                <a:lnTo>
                  <a:pt x="2452" y="622"/>
                </a:lnTo>
                <a:lnTo>
                  <a:pt x="2442" y="617"/>
                </a:lnTo>
                <a:lnTo>
                  <a:pt x="2432" y="612"/>
                </a:lnTo>
                <a:lnTo>
                  <a:pt x="2423" y="605"/>
                </a:lnTo>
                <a:lnTo>
                  <a:pt x="2407" y="612"/>
                </a:lnTo>
                <a:lnTo>
                  <a:pt x="2393" y="617"/>
                </a:lnTo>
                <a:lnTo>
                  <a:pt x="2379" y="622"/>
                </a:lnTo>
                <a:lnTo>
                  <a:pt x="2364" y="625"/>
                </a:lnTo>
                <a:lnTo>
                  <a:pt x="2350" y="628"/>
                </a:lnTo>
                <a:lnTo>
                  <a:pt x="2335" y="630"/>
                </a:lnTo>
                <a:lnTo>
                  <a:pt x="2321" y="632"/>
                </a:lnTo>
                <a:lnTo>
                  <a:pt x="2306" y="632"/>
                </a:lnTo>
                <a:lnTo>
                  <a:pt x="2293" y="632"/>
                </a:lnTo>
                <a:lnTo>
                  <a:pt x="2281" y="630"/>
                </a:lnTo>
                <a:lnTo>
                  <a:pt x="2275" y="629"/>
                </a:lnTo>
                <a:lnTo>
                  <a:pt x="2269" y="628"/>
                </a:lnTo>
                <a:lnTo>
                  <a:pt x="2259" y="625"/>
                </a:lnTo>
                <a:lnTo>
                  <a:pt x="2249" y="621"/>
                </a:lnTo>
                <a:lnTo>
                  <a:pt x="2241" y="616"/>
                </a:lnTo>
                <a:lnTo>
                  <a:pt x="2233" y="610"/>
                </a:lnTo>
                <a:lnTo>
                  <a:pt x="2229" y="607"/>
                </a:lnTo>
                <a:lnTo>
                  <a:pt x="2225" y="603"/>
                </a:lnTo>
                <a:lnTo>
                  <a:pt x="2219" y="596"/>
                </a:lnTo>
                <a:lnTo>
                  <a:pt x="2214" y="587"/>
                </a:lnTo>
                <a:lnTo>
                  <a:pt x="2211" y="583"/>
                </a:lnTo>
                <a:lnTo>
                  <a:pt x="2209" y="578"/>
                </a:lnTo>
                <a:lnTo>
                  <a:pt x="2207" y="573"/>
                </a:lnTo>
                <a:lnTo>
                  <a:pt x="2205" y="568"/>
                </a:lnTo>
                <a:lnTo>
                  <a:pt x="2202" y="556"/>
                </a:lnTo>
                <a:lnTo>
                  <a:pt x="2200" y="544"/>
                </a:lnTo>
                <a:lnTo>
                  <a:pt x="2199" y="531"/>
                </a:lnTo>
                <a:lnTo>
                  <a:pt x="2199" y="518"/>
                </a:lnTo>
                <a:lnTo>
                  <a:pt x="2199" y="504"/>
                </a:lnTo>
                <a:lnTo>
                  <a:pt x="2200" y="492"/>
                </a:lnTo>
                <a:lnTo>
                  <a:pt x="2202" y="486"/>
                </a:lnTo>
                <a:lnTo>
                  <a:pt x="2203" y="481"/>
                </a:lnTo>
                <a:lnTo>
                  <a:pt x="2206" y="470"/>
                </a:lnTo>
                <a:lnTo>
                  <a:pt x="2210" y="461"/>
                </a:lnTo>
                <a:lnTo>
                  <a:pt x="2215" y="452"/>
                </a:lnTo>
                <a:lnTo>
                  <a:pt x="2218" y="449"/>
                </a:lnTo>
                <a:lnTo>
                  <a:pt x="2221" y="445"/>
                </a:lnTo>
                <a:lnTo>
                  <a:pt x="2228" y="438"/>
                </a:lnTo>
                <a:lnTo>
                  <a:pt x="2236" y="433"/>
                </a:lnTo>
                <a:lnTo>
                  <a:pt x="2244" y="427"/>
                </a:lnTo>
                <a:lnTo>
                  <a:pt x="2249" y="425"/>
                </a:lnTo>
                <a:lnTo>
                  <a:pt x="2254" y="423"/>
                </a:lnTo>
                <a:lnTo>
                  <a:pt x="2265" y="419"/>
                </a:lnTo>
                <a:lnTo>
                  <a:pt x="2277" y="415"/>
                </a:lnTo>
                <a:lnTo>
                  <a:pt x="2289" y="413"/>
                </a:lnTo>
                <a:lnTo>
                  <a:pt x="2303" y="410"/>
                </a:lnTo>
                <a:lnTo>
                  <a:pt x="2310" y="410"/>
                </a:lnTo>
                <a:lnTo>
                  <a:pt x="2317" y="409"/>
                </a:lnTo>
                <a:lnTo>
                  <a:pt x="2410" y="401"/>
                </a:lnTo>
                <a:lnTo>
                  <a:pt x="2410" y="375"/>
                </a:lnTo>
                <a:lnTo>
                  <a:pt x="2410" y="368"/>
                </a:lnTo>
                <a:lnTo>
                  <a:pt x="2410" y="362"/>
                </a:lnTo>
                <a:lnTo>
                  <a:pt x="2409" y="356"/>
                </a:lnTo>
                <a:lnTo>
                  <a:pt x="2408" y="353"/>
                </a:lnTo>
                <a:lnTo>
                  <a:pt x="2407" y="351"/>
                </a:lnTo>
                <a:lnTo>
                  <a:pt x="2405" y="346"/>
                </a:lnTo>
                <a:lnTo>
                  <a:pt x="2403" y="342"/>
                </a:lnTo>
                <a:lnTo>
                  <a:pt x="2401" y="338"/>
                </a:lnTo>
                <a:lnTo>
                  <a:pt x="2398" y="335"/>
                </a:lnTo>
                <a:lnTo>
                  <a:pt x="2394" y="332"/>
                </a:lnTo>
                <a:lnTo>
                  <a:pt x="2391" y="330"/>
                </a:lnTo>
                <a:lnTo>
                  <a:pt x="2387" y="328"/>
                </a:lnTo>
                <a:lnTo>
                  <a:pt x="2382" y="326"/>
                </a:lnTo>
                <a:lnTo>
                  <a:pt x="2377" y="325"/>
                </a:lnTo>
                <a:lnTo>
                  <a:pt x="2372" y="324"/>
                </a:lnTo>
                <a:lnTo>
                  <a:pt x="2367" y="323"/>
                </a:lnTo>
                <a:lnTo>
                  <a:pt x="2361" y="323"/>
                </a:lnTo>
                <a:lnTo>
                  <a:pt x="2336" y="324"/>
                </a:lnTo>
                <a:lnTo>
                  <a:pt x="2309" y="325"/>
                </a:lnTo>
                <a:lnTo>
                  <a:pt x="2279" y="326"/>
                </a:lnTo>
                <a:lnTo>
                  <a:pt x="2245" y="329"/>
                </a:lnTo>
                <a:lnTo>
                  <a:pt x="2222" y="330"/>
                </a:lnTo>
                <a:lnTo>
                  <a:pt x="2220" y="275"/>
                </a:lnTo>
                <a:lnTo>
                  <a:pt x="2258" y="267"/>
                </a:lnTo>
                <a:lnTo>
                  <a:pt x="2277" y="264"/>
                </a:lnTo>
                <a:lnTo>
                  <a:pt x="2295" y="261"/>
                </a:lnTo>
                <a:lnTo>
                  <a:pt x="2313" y="259"/>
                </a:lnTo>
                <a:lnTo>
                  <a:pt x="2330" y="257"/>
                </a:lnTo>
                <a:lnTo>
                  <a:pt x="2347" y="256"/>
                </a:lnTo>
                <a:lnTo>
                  <a:pt x="2364" y="256"/>
                </a:lnTo>
                <a:lnTo>
                  <a:pt x="2380" y="257"/>
                </a:lnTo>
                <a:lnTo>
                  <a:pt x="2395" y="258"/>
                </a:lnTo>
                <a:lnTo>
                  <a:pt x="2401" y="259"/>
                </a:lnTo>
                <a:lnTo>
                  <a:pt x="2408" y="260"/>
                </a:lnTo>
                <a:lnTo>
                  <a:pt x="2422" y="263"/>
                </a:lnTo>
                <a:lnTo>
                  <a:pt x="2433" y="267"/>
                </a:lnTo>
                <a:lnTo>
                  <a:pt x="2438" y="270"/>
                </a:lnTo>
                <a:lnTo>
                  <a:pt x="2443" y="272"/>
                </a:lnTo>
                <a:lnTo>
                  <a:pt x="2452" y="278"/>
                </a:lnTo>
                <a:lnTo>
                  <a:pt x="2456" y="281"/>
                </a:lnTo>
                <a:lnTo>
                  <a:pt x="2460" y="285"/>
                </a:lnTo>
                <a:lnTo>
                  <a:pt x="2463" y="288"/>
                </a:lnTo>
                <a:lnTo>
                  <a:pt x="2467" y="292"/>
                </a:lnTo>
                <a:lnTo>
                  <a:pt x="2470" y="296"/>
                </a:lnTo>
                <a:lnTo>
                  <a:pt x="2473" y="301"/>
                </a:lnTo>
                <a:lnTo>
                  <a:pt x="2478" y="311"/>
                </a:lnTo>
                <a:lnTo>
                  <a:pt x="2480" y="316"/>
                </a:lnTo>
                <a:lnTo>
                  <a:pt x="2482" y="321"/>
                </a:lnTo>
                <a:lnTo>
                  <a:pt x="2485" y="333"/>
                </a:lnTo>
                <a:lnTo>
                  <a:pt x="2486" y="340"/>
                </a:lnTo>
                <a:lnTo>
                  <a:pt x="2487" y="346"/>
                </a:lnTo>
                <a:lnTo>
                  <a:pt x="2489" y="360"/>
                </a:lnTo>
                <a:lnTo>
                  <a:pt x="2489" y="375"/>
                </a:lnTo>
                <a:close/>
                <a:moveTo>
                  <a:pt x="2327" y="464"/>
                </a:moveTo>
                <a:lnTo>
                  <a:pt x="2321" y="465"/>
                </a:lnTo>
                <a:lnTo>
                  <a:pt x="2315" y="466"/>
                </a:lnTo>
                <a:lnTo>
                  <a:pt x="2310" y="467"/>
                </a:lnTo>
                <a:lnTo>
                  <a:pt x="2305" y="469"/>
                </a:lnTo>
                <a:lnTo>
                  <a:pt x="2301" y="471"/>
                </a:lnTo>
                <a:lnTo>
                  <a:pt x="2297" y="474"/>
                </a:lnTo>
                <a:lnTo>
                  <a:pt x="2293" y="477"/>
                </a:lnTo>
                <a:lnTo>
                  <a:pt x="2290" y="480"/>
                </a:lnTo>
                <a:lnTo>
                  <a:pt x="2287" y="483"/>
                </a:lnTo>
                <a:lnTo>
                  <a:pt x="2284" y="487"/>
                </a:lnTo>
                <a:lnTo>
                  <a:pt x="2280" y="496"/>
                </a:lnTo>
                <a:lnTo>
                  <a:pt x="2279" y="501"/>
                </a:lnTo>
                <a:lnTo>
                  <a:pt x="2278" y="507"/>
                </a:lnTo>
                <a:lnTo>
                  <a:pt x="2277" y="512"/>
                </a:lnTo>
                <a:lnTo>
                  <a:pt x="2277" y="518"/>
                </a:lnTo>
                <a:lnTo>
                  <a:pt x="2277" y="524"/>
                </a:lnTo>
                <a:lnTo>
                  <a:pt x="2278" y="530"/>
                </a:lnTo>
                <a:lnTo>
                  <a:pt x="2280" y="540"/>
                </a:lnTo>
                <a:lnTo>
                  <a:pt x="2281" y="544"/>
                </a:lnTo>
                <a:lnTo>
                  <a:pt x="2283" y="549"/>
                </a:lnTo>
                <a:lnTo>
                  <a:pt x="2286" y="552"/>
                </a:lnTo>
                <a:lnTo>
                  <a:pt x="2288" y="556"/>
                </a:lnTo>
                <a:lnTo>
                  <a:pt x="2291" y="558"/>
                </a:lnTo>
                <a:lnTo>
                  <a:pt x="2294" y="561"/>
                </a:lnTo>
                <a:lnTo>
                  <a:pt x="2302" y="565"/>
                </a:lnTo>
                <a:lnTo>
                  <a:pt x="2306" y="566"/>
                </a:lnTo>
                <a:lnTo>
                  <a:pt x="2311" y="567"/>
                </a:lnTo>
                <a:lnTo>
                  <a:pt x="2321" y="568"/>
                </a:lnTo>
                <a:lnTo>
                  <a:pt x="2339" y="567"/>
                </a:lnTo>
                <a:lnTo>
                  <a:pt x="2358" y="565"/>
                </a:lnTo>
                <a:lnTo>
                  <a:pt x="2377" y="561"/>
                </a:lnTo>
                <a:lnTo>
                  <a:pt x="2387" y="559"/>
                </a:lnTo>
                <a:lnTo>
                  <a:pt x="2397" y="556"/>
                </a:lnTo>
                <a:lnTo>
                  <a:pt x="2410" y="552"/>
                </a:lnTo>
                <a:lnTo>
                  <a:pt x="2410" y="456"/>
                </a:lnTo>
                <a:lnTo>
                  <a:pt x="2327" y="464"/>
                </a:lnTo>
                <a:close/>
                <a:moveTo>
                  <a:pt x="2574" y="624"/>
                </a:moveTo>
                <a:lnTo>
                  <a:pt x="2574" y="114"/>
                </a:lnTo>
                <a:lnTo>
                  <a:pt x="2653" y="114"/>
                </a:lnTo>
                <a:lnTo>
                  <a:pt x="2653" y="624"/>
                </a:lnTo>
                <a:lnTo>
                  <a:pt x="2574" y="624"/>
                </a:lnTo>
                <a:close/>
                <a:moveTo>
                  <a:pt x="2732" y="203"/>
                </a:moveTo>
                <a:lnTo>
                  <a:pt x="2732" y="120"/>
                </a:lnTo>
                <a:lnTo>
                  <a:pt x="2811" y="120"/>
                </a:lnTo>
                <a:lnTo>
                  <a:pt x="2811" y="203"/>
                </a:lnTo>
                <a:lnTo>
                  <a:pt x="2732" y="203"/>
                </a:lnTo>
                <a:close/>
                <a:moveTo>
                  <a:pt x="2732" y="624"/>
                </a:moveTo>
                <a:lnTo>
                  <a:pt x="2732" y="264"/>
                </a:lnTo>
                <a:lnTo>
                  <a:pt x="2811" y="264"/>
                </a:lnTo>
                <a:lnTo>
                  <a:pt x="2811" y="624"/>
                </a:lnTo>
                <a:lnTo>
                  <a:pt x="2732" y="624"/>
                </a:lnTo>
                <a:close/>
                <a:moveTo>
                  <a:pt x="3084" y="331"/>
                </a:moveTo>
                <a:lnTo>
                  <a:pt x="2985" y="331"/>
                </a:lnTo>
                <a:lnTo>
                  <a:pt x="2985" y="489"/>
                </a:lnTo>
                <a:lnTo>
                  <a:pt x="2985" y="510"/>
                </a:lnTo>
                <a:lnTo>
                  <a:pt x="2986" y="526"/>
                </a:lnTo>
                <a:lnTo>
                  <a:pt x="2989" y="539"/>
                </a:lnTo>
                <a:lnTo>
                  <a:pt x="2990" y="544"/>
                </a:lnTo>
                <a:lnTo>
                  <a:pt x="2991" y="548"/>
                </a:lnTo>
                <a:lnTo>
                  <a:pt x="2993" y="551"/>
                </a:lnTo>
                <a:lnTo>
                  <a:pt x="2996" y="554"/>
                </a:lnTo>
                <a:lnTo>
                  <a:pt x="2999" y="557"/>
                </a:lnTo>
                <a:lnTo>
                  <a:pt x="3003" y="559"/>
                </a:lnTo>
                <a:lnTo>
                  <a:pt x="3007" y="560"/>
                </a:lnTo>
                <a:lnTo>
                  <a:pt x="3012" y="561"/>
                </a:lnTo>
                <a:lnTo>
                  <a:pt x="3018" y="562"/>
                </a:lnTo>
                <a:lnTo>
                  <a:pt x="3024" y="562"/>
                </a:lnTo>
                <a:lnTo>
                  <a:pt x="3084" y="560"/>
                </a:lnTo>
                <a:lnTo>
                  <a:pt x="3087" y="623"/>
                </a:lnTo>
                <a:lnTo>
                  <a:pt x="3075" y="625"/>
                </a:lnTo>
                <a:lnTo>
                  <a:pt x="3064" y="627"/>
                </a:lnTo>
                <a:lnTo>
                  <a:pt x="3045" y="630"/>
                </a:lnTo>
                <a:lnTo>
                  <a:pt x="3028" y="631"/>
                </a:lnTo>
                <a:lnTo>
                  <a:pt x="3020" y="632"/>
                </a:lnTo>
                <a:lnTo>
                  <a:pt x="3014" y="632"/>
                </a:lnTo>
                <a:lnTo>
                  <a:pt x="2999" y="632"/>
                </a:lnTo>
                <a:lnTo>
                  <a:pt x="2985" y="630"/>
                </a:lnTo>
                <a:lnTo>
                  <a:pt x="2979" y="629"/>
                </a:lnTo>
                <a:lnTo>
                  <a:pt x="2973" y="628"/>
                </a:lnTo>
                <a:lnTo>
                  <a:pt x="2962" y="625"/>
                </a:lnTo>
                <a:lnTo>
                  <a:pt x="2952" y="621"/>
                </a:lnTo>
                <a:lnTo>
                  <a:pt x="2944" y="616"/>
                </a:lnTo>
                <a:lnTo>
                  <a:pt x="2940" y="614"/>
                </a:lnTo>
                <a:lnTo>
                  <a:pt x="2936" y="611"/>
                </a:lnTo>
                <a:lnTo>
                  <a:pt x="2933" y="607"/>
                </a:lnTo>
                <a:lnTo>
                  <a:pt x="2930" y="604"/>
                </a:lnTo>
                <a:lnTo>
                  <a:pt x="2927" y="600"/>
                </a:lnTo>
                <a:lnTo>
                  <a:pt x="2924" y="596"/>
                </a:lnTo>
                <a:lnTo>
                  <a:pt x="2922" y="592"/>
                </a:lnTo>
                <a:lnTo>
                  <a:pt x="2920" y="587"/>
                </a:lnTo>
                <a:lnTo>
                  <a:pt x="2916" y="576"/>
                </a:lnTo>
                <a:lnTo>
                  <a:pt x="2913" y="563"/>
                </a:lnTo>
                <a:lnTo>
                  <a:pt x="2910" y="549"/>
                </a:lnTo>
                <a:lnTo>
                  <a:pt x="2909" y="534"/>
                </a:lnTo>
                <a:lnTo>
                  <a:pt x="2907" y="517"/>
                </a:lnTo>
                <a:lnTo>
                  <a:pt x="2907" y="498"/>
                </a:lnTo>
                <a:lnTo>
                  <a:pt x="2907" y="331"/>
                </a:lnTo>
                <a:lnTo>
                  <a:pt x="2861" y="331"/>
                </a:lnTo>
                <a:lnTo>
                  <a:pt x="2861" y="264"/>
                </a:lnTo>
                <a:lnTo>
                  <a:pt x="2907" y="264"/>
                </a:lnTo>
                <a:lnTo>
                  <a:pt x="2907" y="160"/>
                </a:lnTo>
                <a:lnTo>
                  <a:pt x="2985" y="160"/>
                </a:lnTo>
                <a:lnTo>
                  <a:pt x="2985" y="264"/>
                </a:lnTo>
                <a:lnTo>
                  <a:pt x="3084" y="264"/>
                </a:lnTo>
                <a:lnTo>
                  <a:pt x="3084" y="331"/>
                </a:lnTo>
                <a:close/>
                <a:moveTo>
                  <a:pt x="3118" y="264"/>
                </a:moveTo>
                <a:lnTo>
                  <a:pt x="3196" y="264"/>
                </a:lnTo>
                <a:lnTo>
                  <a:pt x="3272" y="557"/>
                </a:lnTo>
                <a:lnTo>
                  <a:pt x="3292" y="557"/>
                </a:lnTo>
                <a:lnTo>
                  <a:pt x="3368" y="264"/>
                </a:lnTo>
                <a:lnTo>
                  <a:pt x="3446" y="264"/>
                </a:lnTo>
                <a:lnTo>
                  <a:pt x="3309" y="779"/>
                </a:lnTo>
                <a:lnTo>
                  <a:pt x="3232" y="779"/>
                </a:lnTo>
                <a:lnTo>
                  <a:pt x="3275" y="624"/>
                </a:lnTo>
                <a:lnTo>
                  <a:pt x="3213" y="624"/>
                </a:lnTo>
                <a:lnTo>
                  <a:pt x="3118" y="264"/>
                </a:lnTo>
                <a:close/>
                <a:moveTo>
                  <a:pt x="3633" y="624"/>
                </a:moveTo>
                <a:lnTo>
                  <a:pt x="3754" y="131"/>
                </a:lnTo>
                <a:lnTo>
                  <a:pt x="3914" y="131"/>
                </a:lnTo>
                <a:lnTo>
                  <a:pt x="4037" y="624"/>
                </a:lnTo>
                <a:lnTo>
                  <a:pt x="3956" y="624"/>
                </a:lnTo>
                <a:lnTo>
                  <a:pt x="3930" y="518"/>
                </a:lnTo>
                <a:lnTo>
                  <a:pt x="3739" y="518"/>
                </a:lnTo>
                <a:lnTo>
                  <a:pt x="3713" y="624"/>
                </a:lnTo>
                <a:lnTo>
                  <a:pt x="3633" y="624"/>
                </a:lnTo>
                <a:close/>
                <a:moveTo>
                  <a:pt x="3816" y="198"/>
                </a:moveTo>
                <a:lnTo>
                  <a:pt x="3755" y="448"/>
                </a:lnTo>
                <a:lnTo>
                  <a:pt x="3914" y="448"/>
                </a:lnTo>
                <a:lnTo>
                  <a:pt x="3852" y="198"/>
                </a:lnTo>
                <a:lnTo>
                  <a:pt x="3816" y="198"/>
                </a:lnTo>
                <a:close/>
                <a:moveTo>
                  <a:pt x="4345" y="338"/>
                </a:moveTo>
                <a:lnTo>
                  <a:pt x="4306" y="333"/>
                </a:lnTo>
                <a:lnTo>
                  <a:pt x="4288" y="331"/>
                </a:lnTo>
                <a:lnTo>
                  <a:pt x="4272" y="330"/>
                </a:lnTo>
                <a:lnTo>
                  <a:pt x="4243" y="327"/>
                </a:lnTo>
                <a:lnTo>
                  <a:pt x="4221" y="327"/>
                </a:lnTo>
                <a:lnTo>
                  <a:pt x="4204" y="327"/>
                </a:lnTo>
                <a:lnTo>
                  <a:pt x="4189" y="329"/>
                </a:lnTo>
                <a:lnTo>
                  <a:pt x="4183" y="330"/>
                </a:lnTo>
                <a:lnTo>
                  <a:pt x="4177" y="332"/>
                </a:lnTo>
                <a:lnTo>
                  <a:pt x="4172" y="334"/>
                </a:lnTo>
                <a:lnTo>
                  <a:pt x="4168" y="336"/>
                </a:lnTo>
                <a:lnTo>
                  <a:pt x="4165" y="338"/>
                </a:lnTo>
                <a:lnTo>
                  <a:pt x="4162" y="341"/>
                </a:lnTo>
                <a:lnTo>
                  <a:pt x="4159" y="344"/>
                </a:lnTo>
                <a:lnTo>
                  <a:pt x="4157" y="347"/>
                </a:lnTo>
                <a:lnTo>
                  <a:pt x="4156" y="351"/>
                </a:lnTo>
                <a:lnTo>
                  <a:pt x="4154" y="355"/>
                </a:lnTo>
                <a:lnTo>
                  <a:pt x="4154" y="360"/>
                </a:lnTo>
                <a:lnTo>
                  <a:pt x="4153" y="364"/>
                </a:lnTo>
                <a:lnTo>
                  <a:pt x="4154" y="369"/>
                </a:lnTo>
                <a:lnTo>
                  <a:pt x="4154" y="373"/>
                </a:lnTo>
                <a:lnTo>
                  <a:pt x="4156" y="377"/>
                </a:lnTo>
                <a:lnTo>
                  <a:pt x="4158" y="381"/>
                </a:lnTo>
                <a:lnTo>
                  <a:pt x="4160" y="384"/>
                </a:lnTo>
                <a:lnTo>
                  <a:pt x="4163" y="387"/>
                </a:lnTo>
                <a:lnTo>
                  <a:pt x="4166" y="389"/>
                </a:lnTo>
                <a:lnTo>
                  <a:pt x="4170" y="392"/>
                </a:lnTo>
                <a:lnTo>
                  <a:pt x="4174" y="394"/>
                </a:lnTo>
                <a:lnTo>
                  <a:pt x="4181" y="396"/>
                </a:lnTo>
                <a:lnTo>
                  <a:pt x="4197" y="400"/>
                </a:lnTo>
                <a:lnTo>
                  <a:pt x="4219" y="405"/>
                </a:lnTo>
                <a:lnTo>
                  <a:pt x="4246" y="410"/>
                </a:lnTo>
                <a:lnTo>
                  <a:pt x="4260" y="413"/>
                </a:lnTo>
                <a:lnTo>
                  <a:pt x="4275" y="416"/>
                </a:lnTo>
                <a:lnTo>
                  <a:pt x="4287" y="419"/>
                </a:lnTo>
                <a:lnTo>
                  <a:pt x="4298" y="423"/>
                </a:lnTo>
                <a:lnTo>
                  <a:pt x="4308" y="428"/>
                </a:lnTo>
                <a:lnTo>
                  <a:pt x="4318" y="432"/>
                </a:lnTo>
                <a:lnTo>
                  <a:pt x="4325" y="437"/>
                </a:lnTo>
                <a:lnTo>
                  <a:pt x="4329" y="440"/>
                </a:lnTo>
                <a:lnTo>
                  <a:pt x="4332" y="443"/>
                </a:lnTo>
                <a:lnTo>
                  <a:pt x="4338" y="449"/>
                </a:lnTo>
                <a:lnTo>
                  <a:pt x="4341" y="452"/>
                </a:lnTo>
                <a:lnTo>
                  <a:pt x="4343" y="456"/>
                </a:lnTo>
                <a:lnTo>
                  <a:pt x="4348" y="464"/>
                </a:lnTo>
                <a:lnTo>
                  <a:pt x="4351" y="474"/>
                </a:lnTo>
                <a:lnTo>
                  <a:pt x="4354" y="484"/>
                </a:lnTo>
                <a:lnTo>
                  <a:pt x="4356" y="496"/>
                </a:lnTo>
                <a:lnTo>
                  <a:pt x="4357" y="508"/>
                </a:lnTo>
                <a:lnTo>
                  <a:pt x="4357" y="522"/>
                </a:lnTo>
                <a:lnTo>
                  <a:pt x="4357" y="536"/>
                </a:lnTo>
                <a:lnTo>
                  <a:pt x="4355" y="548"/>
                </a:lnTo>
                <a:lnTo>
                  <a:pt x="4352" y="560"/>
                </a:lnTo>
                <a:lnTo>
                  <a:pt x="4348" y="571"/>
                </a:lnTo>
                <a:lnTo>
                  <a:pt x="4343" y="581"/>
                </a:lnTo>
                <a:lnTo>
                  <a:pt x="4340" y="586"/>
                </a:lnTo>
                <a:lnTo>
                  <a:pt x="4337" y="590"/>
                </a:lnTo>
                <a:lnTo>
                  <a:pt x="4333" y="594"/>
                </a:lnTo>
                <a:lnTo>
                  <a:pt x="4330" y="598"/>
                </a:lnTo>
                <a:lnTo>
                  <a:pt x="4321" y="605"/>
                </a:lnTo>
                <a:lnTo>
                  <a:pt x="4312" y="612"/>
                </a:lnTo>
                <a:lnTo>
                  <a:pt x="4301" y="617"/>
                </a:lnTo>
                <a:lnTo>
                  <a:pt x="4295" y="619"/>
                </a:lnTo>
                <a:lnTo>
                  <a:pt x="4289" y="622"/>
                </a:lnTo>
                <a:lnTo>
                  <a:pt x="4283" y="624"/>
                </a:lnTo>
                <a:lnTo>
                  <a:pt x="4276" y="625"/>
                </a:lnTo>
                <a:lnTo>
                  <a:pt x="4262" y="628"/>
                </a:lnTo>
                <a:lnTo>
                  <a:pt x="4247" y="630"/>
                </a:lnTo>
                <a:lnTo>
                  <a:pt x="4231" y="632"/>
                </a:lnTo>
                <a:lnTo>
                  <a:pt x="4214" y="632"/>
                </a:lnTo>
                <a:lnTo>
                  <a:pt x="4191" y="631"/>
                </a:lnTo>
                <a:lnTo>
                  <a:pt x="4164" y="629"/>
                </a:lnTo>
                <a:lnTo>
                  <a:pt x="4135" y="625"/>
                </a:lnTo>
                <a:lnTo>
                  <a:pt x="4103" y="620"/>
                </a:lnTo>
                <a:lnTo>
                  <a:pt x="4081" y="616"/>
                </a:lnTo>
                <a:lnTo>
                  <a:pt x="4084" y="551"/>
                </a:lnTo>
                <a:lnTo>
                  <a:pt x="4124" y="556"/>
                </a:lnTo>
                <a:lnTo>
                  <a:pt x="4142" y="558"/>
                </a:lnTo>
                <a:lnTo>
                  <a:pt x="4158" y="559"/>
                </a:lnTo>
                <a:lnTo>
                  <a:pt x="4186" y="561"/>
                </a:lnTo>
                <a:lnTo>
                  <a:pt x="4208" y="562"/>
                </a:lnTo>
                <a:lnTo>
                  <a:pt x="4226" y="562"/>
                </a:lnTo>
                <a:lnTo>
                  <a:pt x="4241" y="560"/>
                </a:lnTo>
                <a:lnTo>
                  <a:pt x="4247" y="559"/>
                </a:lnTo>
                <a:lnTo>
                  <a:pt x="4253" y="557"/>
                </a:lnTo>
                <a:lnTo>
                  <a:pt x="4258" y="555"/>
                </a:lnTo>
                <a:lnTo>
                  <a:pt x="4263" y="553"/>
                </a:lnTo>
                <a:lnTo>
                  <a:pt x="4266" y="550"/>
                </a:lnTo>
                <a:lnTo>
                  <a:pt x="4271" y="547"/>
                </a:lnTo>
                <a:lnTo>
                  <a:pt x="4273" y="544"/>
                </a:lnTo>
                <a:lnTo>
                  <a:pt x="4276" y="540"/>
                </a:lnTo>
                <a:lnTo>
                  <a:pt x="4277" y="536"/>
                </a:lnTo>
                <a:lnTo>
                  <a:pt x="4279" y="532"/>
                </a:lnTo>
                <a:lnTo>
                  <a:pt x="4279" y="527"/>
                </a:lnTo>
                <a:lnTo>
                  <a:pt x="4280" y="522"/>
                </a:lnTo>
                <a:lnTo>
                  <a:pt x="4279" y="517"/>
                </a:lnTo>
                <a:lnTo>
                  <a:pt x="4279" y="512"/>
                </a:lnTo>
                <a:lnTo>
                  <a:pt x="4278" y="508"/>
                </a:lnTo>
                <a:lnTo>
                  <a:pt x="4276" y="504"/>
                </a:lnTo>
                <a:lnTo>
                  <a:pt x="4275" y="502"/>
                </a:lnTo>
                <a:lnTo>
                  <a:pt x="4274" y="500"/>
                </a:lnTo>
                <a:lnTo>
                  <a:pt x="4271" y="497"/>
                </a:lnTo>
                <a:lnTo>
                  <a:pt x="4267" y="494"/>
                </a:lnTo>
                <a:lnTo>
                  <a:pt x="4263" y="492"/>
                </a:lnTo>
                <a:lnTo>
                  <a:pt x="4259" y="490"/>
                </a:lnTo>
                <a:lnTo>
                  <a:pt x="4253" y="488"/>
                </a:lnTo>
                <a:lnTo>
                  <a:pt x="4237" y="483"/>
                </a:lnTo>
                <a:lnTo>
                  <a:pt x="4216" y="479"/>
                </a:lnTo>
                <a:lnTo>
                  <a:pt x="4203" y="476"/>
                </a:lnTo>
                <a:lnTo>
                  <a:pt x="4189" y="474"/>
                </a:lnTo>
                <a:lnTo>
                  <a:pt x="4175" y="471"/>
                </a:lnTo>
                <a:lnTo>
                  <a:pt x="4162" y="468"/>
                </a:lnTo>
                <a:lnTo>
                  <a:pt x="4149" y="465"/>
                </a:lnTo>
                <a:lnTo>
                  <a:pt x="4144" y="463"/>
                </a:lnTo>
                <a:lnTo>
                  <a:pt x="4138" y="461"/>
                </a:lnTo>
                <a:lnTo>
                  <a:pt x="4128" y="457"/>
                </a:lnTo>
                <a:lnTo>
                  <a:pt x="4119" y="453"/>
                </a:lnTo>
                <a:lnTo>
                  <a:pt x="4110" y="448"/>
                </a:lnTo>
                <a:lnTo>
                  <a:pt x="4103" y="443"/>
                </a:lnTo>
                <a:lnTo>
                  <a:pt x="4097" y="438"/>
                </a:lnTo>
                <a:lnTo>
                  <a:pt x="4094" y="434"/>
                </a:lnTo>
                <a:lnTo>
                  <a:pt x="4091" y="431"/>
                </a:lnTo>
                <a:lnTo>
                  <a:pt x="4086" y="423"/>
                </a:lnTo>
                <a:lnTo>
                  <a:pt x="4084" y="419"/>
                </a:lnTo>
                <a:lnTo>
                  <a:pt x="4083" y="414"/>
                </a:lnTo>
                <a:lnTo>
                  <a:pt x="4081" y="409"/>
                </a:lnTo>
                <a:lnTo>
                  <a:pt x="4080" y="404"/>
                </a:lnTo>
                <a:lnTo>
                  <a:pt x="4077" y="393"/>
                </a:lnTo>
                <a:lnTo>
                  <a:pt x="4076" y="380"/>
                </a:lnTo>
                <a:lnTo>
                  <a:pt x="4076" y="367"/>
                </a:lnTo>
                <a:lnTo>
                  <a:pt x="4076" y="354"/>
                </a:lnTo>
                <a:lnTo>
                  <a:pt x="4078" y="341"/>
                </a:lnTo>
                <a:lnTo>
                  <a:pt x="4079" y="335"/>
                </a:lnTo>
                <a:lnTo>
                  <a:pt x="4081" y="329"/>
                </a:lnTo>
                <a:lnTo>
                  <a:pt x="4083" y="324"/>
                </a:lnTo>
                <a:lnTo>
                  <a:pt x="4085" y="319"/>
                </a:lnTo>
                <a:lnTo>
                  <a:pt x="4088" y="314"/>
                </a:lnTo>
                <a:lnTo>
                  <a:pt x="4090" y="309"/>
                </a:lnTo>
                <a:lnTo>
                  <a:pt x="4094" y="304"/>
                </a:lnTo>
                <a:lnTo>
                  <a:pt x="4097" y="300"/>
                </a:lnTo>
                <a:lnTo>
                  <a:pt x="4105" y="292"/>
                </a:lnTo>
                <a:lnTo>
                  <a:pt x="4113" y="284"/>
                </a:lnTo>
                <a:lnTo>
                  <a:pt x="4123" y="278"/>
                </a:lnTo>
                <a:lnTo>
                  <a:pt x="4134" y="272"/>
                </a:lnTo>
                <a:lnTo>
                  <a:pt x="4145" y="268"/>
                </a:lnTo>
                <a:lnTo>
                  <a:pt x="4151" y="266"/>
                </a:lnTo>
                <a:lnTo>
                  <a:pt x="4157" y="264"/>
                </a:lnTo>
                <a:lnTo>
                  <a:pt x="4163" y="262"/>
                </a:lnTo>
                <a:lnTo>
                  <a:pt x="4169" y="261"/>
                </a:lnTo>
                <a:lnTo>
                  <a:pt x="4182" y="259"/>
                </a:lnTo>
                <a:lnTo>
                  <a:pt x="4196" y="257"/>
                </a:lnTo>
                <a:lnTo>
                  <a:pt x="4210" y="257"/>
                </a:lnTo>
                <a:lnTo>
                  <a:pt x="4235" y="258"/>
                </a:lnTo>
                <a:lnTo>
                  <a:pt x="4262" y="260"/>
                </a:lnTo>
                <a:lnTo>
                  <a:pt x="4292" y="263"/>
                </a:lnTo>
                <a:lnTo>
                  <a:pt x="4324" y="268"/>
                </a:lnTo>
                <a:lnTo>
                  <a:pt x="4347" y="273"/>
                </a:lnTo>
                <a:lnTo>
                  <a:pt x="4345" y="338"/>
                </a:lnTo>
                <a:close/>
                <a:moveTo>
                  <a:pt x="4668" y="338"/>
                </a:moveTo>
                <a:lnTo>
                  <a:pt x="4628" y="333"/>
                </a:lnTo>
                <a:lnTo>
                  <a:pt x="4610" y="331"/>
                </a:lnTo>
                <a:lnTo>
                  <a:pt x="4594" y="330"/>
                </a:lnTo>
                <a:lnTo>
                  <a:pt x="4566" y="327"/>
                </a:lnTo>
                <a:lnTo>
                  <a:pt x="4544" y="327"/>
                </a:lnTo>
                <a:lnTo>
                  <a:pt x="4526" y="327"/>
                </a:lnTo>
                <a:lnTo>
                  <a:pt x="4512" y="329"/>
                </a:lnTo>
                <a:lnTo>
                  <a:pt x="4506" y="330"/>
                </a:lnTo>
                <a:lnTo>
                  <a:pt x="4500" y="332"/>
                </a:lnTo>
                <a:lnTo>
                  <a:pt x="4495" y="334"/>
                </a:lnTo>
                <a:lnTo>
                  <a:pt x="4491" y="336"/>
                </a:lnTo>
                <a:lnTo>
                  <a:pt x="4488" y="338"/>
                </a:lnTo>
                <a:lnTo>
                  <a:pt x="4485" y="341"/>
                </a:lnTo>
                <a:lnTo>
                  <a:pt x="4482" y="344"/>
                </a:lnTo>
                <a:lnTo>
                  <a:pt x="4480" y="347"/>
                </a:lnTo>
                <a:lnTo>
                  <a:pt x="4479" y="351"/>
                </a:lnTo>
                <a:lnTo>
                  <a:pt x="4477" y="355"/>
                </a:lnTo>
                <a:lnTo>
                  <a:pt x="4477" y="360"/>
                </a:lnTo>
                <a:lnTo>
                  <a:pt x="4476" y="364"/>
                </a:lnTo>
                <a:lnTo>
                  <a:pt x="4477" y="369"/>
                </a:lnTo>
                <a:lnTo>
                  <a:pt x="4477" y="373"/>
                </a:lnTo>
                <a:lnTo>
                  <a:pt x="4479" y="377"/>
                </a:lnTo>
                <a:lnTo>
                  <a:pt x="4480" y="381"/>
                </a:lnTo>
                <a:lnTo>
                  <a:pt x="4483" y="384"/>
                </a:lnTo>
                <a:lnTo>
                  <a:pt x="4486" y="387"/>
                </a:lnTo>
                <a:lnTo>
                  <a:pt x="4489" y="389"/>
                </a:lnTo>
                <a:lnTo>
                  <a:pt x="4493" y="392"/>
                </a:lnTo>
                <a:lnTo>
                  <a:pt x="4497" y="394"/>
                </a:lnTo>
                <a:lnTo>
                  <a:pt x="4503" y="396"/>
                </a:lnTo>
                <a:lnTo>
                  <a:pt x="4520" y="400"/>
                </a:lnTo>
                <a:lnTo>
                  <a:pt x="4542" y="405"/>
                </a:lnTo>
                <a:lnTo>
                  <a:pt x="4569" y="410"/>
                </a:lnTo>
                <a:lnTo>
                  <a:pt x="4583" y="413"/>
                </a:lnTo>
                <a:lnTo>
                  <a:pt x="4597" y="416"/>
                </a:lnTo>
                <a:lnTo>
                  <a:pt x="4609" y="419"/>
                </a:lnTo>
                <a:lnTo>
                  <a:pt x="4620" y="423"/>
                </a:lnTo>
                <a:lnTo>
                  <a:pt x="4630" y="428"/>
                </a:lnTo>
                <a:lnTo>
                  <a:pt x="4639" y="432"/>
                </a:lnTo>
                <a:lnTo>
                  <a:pt x="4648" y="437"/>
                </a:lnTo>
                <a:lnTo>
                  <a:pt x="4652" y="440"/>
                </a:lnTo>
                <a:lnTo>
                  <a:pt x="4655" y="443"/>
                </a:lnTo>
                <a:lnTo>
                  <a:pt x="4661" y="449"/>
                </a:lnTo>
                <a:lnTo>
                  <a:pt x="4664" y="452"/>
                </a:lnTo>
                <a:lnTo>
                  <a:pt x="4666" y="456"/>
                </a:lnTo>
                <a:lnTo>
                  <a:pt x="4671" y="464"/>
                </a:lnTo>
                <a:lnTo>
                  <a:pt x="4674" y="474"/>
                </a:lnTo>
                <a:lnTo>
                  <a:pt x="4677" y="484"/>
                </a:lnTo>
                <a:lnTo>
                  <a:pt x="4679" y="496"/>
                </a:lnTo>
                <a:lnTo>
                  <a:pt x="4680" y="508"/>
                </a:lnTo>
                <a:lnTo>
                  <a:pt x="4680" y="522"/>
                </a:lnTo>
                <a:lnTo>
                  <a:pt x="4680" y="536"/>
                </a:lnTo>
                <a:lnTo>
                  <a:pt x="4678" y="548"/>
                </a:lnTo>
                <a:lnTo>
                  <a:pt x="4675" y="560"/>
                </a:lnTo>
                <a:lnTo>
                  <a:pt x="4671" y="571"/>
                </a:lnTo>
                <a:lnTo>
                  <a:pt x="4666" y="581"/>
                </a:lnTo>
                <a:lnTo>
                  <a:pt x="4663" y="586"/>
                </a:lnTo>
                <a:lnTo>
                  <a:pt x="4660" y="590"/>
                </a:lnTo>
                <a:lnTo>
                  <a:pt x="4656" y="594"/>
                </a:lnTo>
                <a:lnTo>
                  <a:pt x="4653" y="598"/>
                </a:lnTo>
                <a:lnTo>
                  <a:pt x="4644" y="605"/>
                </a:lnTo>
                <a:lnTo>
                  <a:pt x="4634" y="612"/>
                </a:lnTo>
                <a:lnTo>
                  <a:pt x="4623" y="617"/>
                </a:lnTo>
                <a:lnTo>
                  <a:pt x="4617" y="619"/>
                </a:lnTo>
                <a:lnTo>
                  <a:pt x="4611" y="622"/>
                </a:lnTo>
                <a:lnTo>
                  <a:pt x="4605" y="624"/>
                </a:lnTo>
                <a:lnTo>
                  <a:pt x="4598" y="625"/>
                </a:lnTo>
                <a:lnTo>
                  <a:pt x="4585" y="628"/>
                </a:lnTo>
                <a:lnTo>
                  <a:pt x="4570" y="630"/>
                </a:lnTo>
                <a:lnTo>
                  <a:pt x="4554" y="632"/>
                </a:lnTo>
                <a:lnTo>
                  <a:pt x="4537" y="632"/>
                </a:lnTo>
                <a:lnTo>
                  <a:pt x="4514" y="631"/>
                </a:lnTo>
                <a:lnTo>
                  <a:pt x="4487" y="629"/>
                </a:lnTo>
                <a:lnTo>
                  <a:pt x="4458" y="625"/>
                </a:lnTo>
                <a:lnTo>
                  <a:pt x="4426" y="620"/>
                </a:lnTo>
                <a:lnTo>
                  <a:pt x="4404" y="616"/>
                </a:lnTo>
                <a:lnTo>
                  <a:pt x="4407" y="551"/>
                </a:lnTo>
                <a:lnTo>
                  <a:pt x="4447" y="556"/>
                </a:lnTo>
                <a:lnTo>
                  <a:pt x="4465" y="558"/>
                </a:lnTo>
                <a:lnTo>
                  <a:pt x="4481" y="559"/>
                </a:lnTo>
                <a:lnTo>
                  <a:pt x="4509" y="561"/>
                </a:lnTo>
                <a:lnTo>
                  <a:pt x="4531" y="562"/>
                </a:lnTo>
                <a:lnTo>
                  <a:pt x="4549" y="562"/>
                </a:lnTo>
                <a:lnTo>
                  <a:pt x="4564" y="560"/>
                </a:lnTo>
                <a:lnTo>
                  <a:pt x="4570" y="559"/>
                </a:lnTo>
                <a:lnTo>
                  <a:pt x="4576" y="557"/>
                </a:lnTo>
                <a:lnTo>
                  <a:pt x="4581" y="555"/>
                </a:lnTo>
                <a:lnTo>
                  <a:pt x="4586" y="553"/>
                </a:lnTo>
                <a:lnTo>
                  <a:pt x="4589" y="550"/>
                </a:lnTo>
                <a:lnTo>
                  <a:pt x="4593" y="547"/>
                </a:lnTo>
                <a:lnTo>
                  <a:pt x="4595" y="544"/>
                </a:lnTo>
                <a:lnTo>
                  <a:pt x="4598" y="540"/>
                </a:lnTo>
                <a:lnTo>
                  <a:pt x="4599" y="536"/>
                </a:lnTo>
                <a:lnTo>
                  <a:pt x="4601" y="532"/>
                </a:lnTo>
                <a:lnTo>
                  <a:pt x="4601" y="527"/>
                </a:lnTo>
                <a:lnTo>
                  <a:pt x="4602" y="522"/>
                </a:lnTo>
                <a:lnTo>
                  <a:pt x="4601" y="517"/>
                </a:lnTo>
                <a:lnTo>
                  <a:pt x="4601" y="512"/>
                </a:lnTo>
                <a:lnTo>
                  <a:pt x="4600" y="508"/>
                </a:lnTo>
                <a:lnTo>
                  <a:pt x="4598" y="504"/>
                </a:lnTo>
                <a:lnTo>
                  <a:pt x="4597" y="502"/>
                </a:lnTo>
                <a:lnTo>
                  <a:pt x="4596" y="500"/>
                </a:lnTo>
                <a:lnTo>
                  <a:pt x="4593" y="497"/>
                </a:lnTo>
                <a:lnTo>
                  <a:pt x="4590" y="494"/>
                </a:lnTo>
                <a:lnTo>
                  <a:pt x="4586" y="492"/>
                </a:lnTo>
                <a:lnTo>
                  <a:pt x="4582" y="490"/>
                </a:lnTo>
                <a:lnTo>
                  <a:pt x="4576" y="488"/>
                </a:lnTo>
                <a:lnTo>
                  <a:pt x="4560" y="483"/>
                </a:lnTo>
                <a:lnTo>
                  <a:pt x="4539" y="479"/>
                </a:lnTo>
                <a:lnTo>
                  <a:pt x="4526" y="476"/>
                </a:lnTo>
                <a:lnTo>
                  <a:pt x="4512" y="474"/>
                </a:lnTo>
                <a:lnTo>
                  <a:pt x="4498" y="471"/>
                </a:lnTo>
                <a:lnTo>
                  <a:pt x="4485" y="468"/>
                </a:lnTo>
                <a:lnTo>
                  <a:pt x="4472" y="465"/>
                </a:lnTo>
                <a:lnTo>
                  <a:pt x="4467" y="463"/>
                </a:lnTo>
                <a:lnTo>
                  <a:pt x="4461" y="461"/>
                </a:lnTo>
                <a:lnTo>
                  <a:pt x="4451" y="457"/>
                </a:lnTo>
                <a:lnTo>
                  <a:pt x="4442" y="453"/>
                </a:lnTo>
                <a:lnTo>
                  <a:pt x="4433" y="448"/>
                </a:lnTo>
                <a:lnTo>
                  <a:pt x="4426" y="443"/>
                </a:lnTo>
                <a:lnTo>
                  <a:pt x="4420" y="438"/>
                </a:lnTo>
                <a:lnTo>
                  <a:pt x="4417" y="434"/>
                </a:lnTo>
                <a:lnTo>
                  <a:pt x="4414" y="431"/>
                </a:lnTo>
                <a:lnTo>
                  <a:pt x="4409" y="423"/>
                </a:lnTo>
                <a:lnTo>
                  <a:pt x="4407" y="419"/>
                </a:lnTo>
                <a:lnTo>
                  <a:pt x="4406" y="414"/>
                </a:lnTo>
                <a:lnTo>
                  <a:pt x="4404" y="409"/>
                </a:lnTo>
                <a:lnTo>
                  <a:pt x="4403" y="404"/>
                </a:lnTo>
                <a:lnTo>
                  <a:pt x="4400" y="393"/>
                </a:lnTo>
                <a:lnTo>
                  <a:pt x="4399" y="380"/>
                </a:lnTo>
                <a:lnTo>
                  <a:pt x="4399" y="367"/>
                </a:lnTo>
                <a:lnTo>
                  <a:pt x="4399" y="354"/>
                </a:lnTo>
                <a:lnTo>
                  <a:pt x="4401" y="341"/>
                </a:lnTo>
                <a:lnTo>
                  <a:pt x="4402" y="335"/>
                </a:lnTo>
                <a:lnTo>
                  <a:pt x="4404" y="329"/>
                </a:lnTo>
                <a:lnTo>
                  <a:pt x="4406" y="324"/>
                </a:lnTo>
                <a:lnTo>
                  <a:pt x="4408" y="319"/>
                </a:lnTo>
                <a:lnTo>
                  <a:pt x="4411" y="314"/>
                </a:lnTo>
                <a:lnTo>
                  <a:pt x="4413" y="309"/>
                </a:lnTo>
                <a:lnTo>
                  <a:pt x="4417" y="304"/>
                </a:lnTo>
                <a:lnTo>
                  <a:pt x="4420" y="300"/>
                </a:lnTo>
                <a:lnTo>
                  <a:pt x="4428" y="292"/>
                </a:lnTo>
                <a:lnTo>
                  <a:pt x="4436" y="284"/>
                </a:lnTo>
                <a:lnTo>
                  <a:pt x="4446" y="278"/>
                </a:lnTo>
                <a:lnTo>
                  <a:pt x="4457" y="272"/>
                </a:lnTo>
                <a:lnTo>
                  <a:pt x="4468" y="268"/>
                </a:lnTo>
                <a:lnTo>
                  <a:pt x="4474" y="266"/>
                </a:lnTo>
                <a:lnTo>
                  <a:pt x="4480" y="264"/>
                </a:lnTo>
                <a:lnTo>
                  <a:pt x="4486" y="262"/>
                </a:lnTo>
                <a:lnTo>
                  <a:pt x="4492" y="261"/>
                </a:lnTo>
                <a:lnTo>
                  <a:pt x="4505" y="259"/>
                </a:lnTo>
                <a:lnTo>
                  <a:pt x="4519" y="257"/>
                </a:lnTo>
                <a:lnTo>
                  <a:pt x="4533" y="257"/>
                </a:lnTo>
                <a:lnTo>
                  <a:pt x="4558" y="258"/>
                </a:lnTo>
                <a:lnTo>
                  <a:pt x="4585" y="260"/>
                </a:lnTo>
                <a:lnTo>
                  <a:pt x="4614" y="263"/>
                </a:lnTo>
                <a:lnTo>
                  <a:pt x="4647" y="268"/>
                </a:lnTo>
                <a:lnTo>
                  <a:pt x="4670" y="273"/>
                </a:lnTo>
                <a:lnTo>
                  <a:pt x="4668" y="338"/>
                </a:lnTo>
                <a:close/>
                <a:moveTo>
                  <a:pt x="4957" y="264"/>
                </a:moveTo>
                <a:lnTo>
                  <a:pt x="5036" y="264"/>
                </a:lnTo>
                <a:lnTo>
                  <a:pt x="5036" y="624"/>
                </a:lnTo>
                <a:lnTo>
                  <a:pt x="4957" y="624"/>
                </a:lnTo>
                <a:lnTo>
                  <a:pt x="4957" y="602"/>
                </a:lnTo>
                <a:lnTo>
                  <a:pt x="4944" y="609"/>
                </a:lnTo>
                <a:lnTo>
                  <a:pt x="4932" y="615"/>
                </a:lnTo>
                <a:lnTo>
                  <a:pt x="4919" y="620"/>
                </a:lnTo>
                <a:lnTo>
                  <a:pt x="4907" y="624"/>
                </a:lnTo>
                <a:lnTo>
                  <a:pt x="4895" y="628"/>
                </a:lnTo>
                <a:lnTo>
                  <a:pt x="4883" y="630"/>
                </a:lnTo>
                <a:lnTo>
                  <a:pt x="4871" y="632"/>
                </a:lnTo>
                <a:lnTo>
                  <a:pt x="4860" y="632"/>
                </a:lnTo>
                <a:lnTo>
                  <a:pt x="4842" y="631"/>
                </a:lnTo>
                <a:lnTo>
                  <a:pt x="4826" y="630"/>
                </a:lnTo>
                <a:lnTo>
                  <a:pt x="4819" y="628"/>
                </a:lnTo>
                <a:lnTo>
                  <a:pt x="4811" y="626"/>
                </a:lnTo>
                <a:lnTo>
                  <a:pt x="4798" y="622"/>
                </a:lnTo>
                <a:lnTo>
                  <a:pt x="4787" y="616"/>
                </a:lnTo>
                <a:lnTo>
                  <a:pt x="4781" y="613"/>
                </a:lnTo>
                <a:lnTo>
                  <a:pt x="4776" y="610"/>
                </a:lnTo>
                <a:lnTo>
                  <a:pt x="4772" y="606"/>
                </a:lnTo>
                <a:lnTo>
                  <a:pt x="4768" y="601"/>
                </a:lnTo>
                <a:lnTo>
                  <a:pt x="4764" y="597"/>
                </a:lnTo>
                <a:lnTo>
                  <a:pt x="4761" y="592"/>
                </a:lnTo>
                <a:lnTo>
                  <a:pt x="4755" y="581"/>
                </a:lnTo>
                <a:lnTo>
                  <a:pt x="4750" y="568"/>
                </a:lnTo>
                <a:lnTo>
                  <a:pt x="4745" y="554"/>
                </a:lnTo>
                <a:lnTo>
                  <a:pt x="4742" y="537"/>
                </a:lnTo>
                <a:lnTo>
                  <a:pt x="4739" y="519"/>
                </a:lnTo>
                <a:lnTo>
                  <a:pt x="4737" y="498"/>
                </a:lnTo>
                <a:lnTo>
                  <a:pt x="4736" y="476"/>
                </a:lnTo>
                <a:lnTo>
                  <a:pt x="4736" y="452"/>
                </a:lnTo>
                <a:lnTo>
                  <a:pt x="4736" y="264"/>
                </a:lnTo>
                <a:lnTo>
                  <a:pt x="4814" y="264"/>
                </a:lnTo>
                <a:lnTo>
                  <a:pt x="4814" y="453"/>
                </a:lnTo>
                <a:lnTo>
                  <a:pt x="4814" y="468"/>
                </a:lnTo>
                <a:lnTo>
                  <a:pt x="4815" y="483"/>
                </a:lnTo>
                <a:lnTo>
                  <a:pt x="4817" y="507"/>
                </a:lnTo>
                <a:lnTo>
                  <a:pt x="4818" y="517"/>
                </a:lnTo>
                <a:lnTo>
                  <a:pt x="4820" y="526"/>
                </a:lnTo>
                <a:lnTo>
                  <a:pt x="4822" y="534"/>
                </a:lnTo>
                <a:lnTo>
                  <a:pt x="4825" y="540"/>
                </a:lnTo>
                <a:lnTo>
                  <a:pt x="4828" y="545"/>
                </a:lnTo>
                <a:lnTo>
                  <a:pt x="4830" y="547"/>
                </a:lnTo>
                <a:lnTo>
                  <a:pt x="4832" y="550"/>
                </a:lnTo>
                <a:lnTo>
                  <a:pt x="4834" y="552"/>
                </a:lnTo>
                <a:lnTo>
                  <a:pt x="4837" y="553"/>
                </a:lnTo>
                <a:lnTo>
                  <a:pt x="4843" y="557"/>
                </a:lnTo>
                <a:lnTo>
                  <a:pt x="4850" y="559"/>
                </a:lnTo>
                <a:lnTo>
                  <a:pt x="4857" y="561"/>
                </a:lnTo>
                <a:lnTo>
                  <a:pt x="4866" y="562"/>
                </a:lnTo>
                <a:lnTo>
                  <a:pt x="4875" y="562"/>
                </a:lnTo>
                <a:lnTo>
                  <a:pt x="4885" y="562"/>
                </a:lnTo>
                <a:lnTo>
                  <a:pt x="4894" y="561"/>
                </a:lnTo>
                <a:lnTo>
                  <a:pt x="4904" y="560"/>
                </a:lnTo>
                <a:lnTo>
                  <a:pt x="4913" y="559"/>
                </a:lnTo>
                <a:lnTo>
                  <a:pt x="4921" y="557"/>
                </a:lnTo>
                <a:lnTo>
                  <a:pt x="4930" y="554"/>
                </a:lnTo>
                <a:lnTo>
                  <a:pt x="4938" y="551"/>
                </a:lnTo>
                <a:lnTo>
                  <a:pt x="4947" y="548"/>
                </a:lnTo>
                <a:lnTo>
                  <a:pt x="4957" y="543"/>
                </a:lnTo>
                <a:lnTo>
                  <a:pt x="4957" y="264"/>
                </a:lnTo>
                <a:close/>
                <a:moveTo>
                  <a:pt x="5114" y="624"/>
                </a:moveTo>
                <a:lnTo>
                  <a:pt x="5114" y="264"/>
                </a:lnTo>
                <a:lnTo>
                  <a:pt x="5191" y="264"/>
                </a:lnTo>
                <a:lnTo>
                  <a:pt x="5191" y="307"/>
                </a:lnTo>
                <a:lnTo>
                  <a:pt x="5207" y="298"/>
                </a:lnTo>
                <a:lnTo>
                  <a:pt x="5222" y="289"/>
                </a:lnTo>
                <a:lnTo>
                  <a:pt x="5237" y="282"/>
                </a:lnTo>
                <a:lnTo>
                  <a:pt x="5252" y="275"/>
                </a:lnTo>
                <a:lnTo>
                  <a:pt x="5268" y="269"/>
                </a:lnTo>
                <a:lnTo>
                  <a:pt x="5283" y="264"/>
                </a:lnTo>
                <a:lnTo>
                  <a:pt x="5298" y="260"/>
                </a:lnTo>
                <a:lnTo>
                  <a:pt x="5314" y="256"/>
                </a:lnTo>
                <a:lnTo>
                  <a:pt x="5314" y="335"/>
                </a:lnTo>
                <a:lnTo>
                  <a:pt x="5284" y="341"/>
                </a:lnTo>
                <a:lnTo>
                  <a:pt x="5270" y="345"/>
                </a:lnTo>
                <a:lnTo>
                  <a:pt x="5256" y="349"/>
                </a:lnTo>
                <a:lnTo>
                  <a:pt x="5231" y="357"/>
                </a:lnTo>
                <a:lnTo>
                  <a:pt x="5219" y="362"/>
                </a:lnTo>
                <a:lnTo>
                  <a:pt x="5208" y="366"/>
                </a:lnTo>
                <a:lnTo>
                  <a:pt x="5192" y="373"/>
                </a:lnTo>
                <a:lnTo>
                  <a:pt x="5192" y="624"/>
                </a:lnTo>
                <a:lnTo>
                  <a:pt x="5114" y="624"/>
                </a:lnTo>
                <a:close/>
                <a:moveTo>
                  <a:pt x="5629" y="375"/>
                </a:moveTo>
                <a:lnTo>
                  <a:pt x="5629" y="539"/>
                </a:lnTo>
                <a:lnTo>
                  <a:pt x="5629" y="543"/>
                </a:lnTo>
                <a:lnTo>
                  <a:pt x="5630" y="547"/>
                </a:lnTo>
                <a:lnTo>
                  <a:pt x="5632" y="553"/>
                </a:lnTo>
                <a:lnTo>
                  <a:pt x="5634" y="558"/>
                </a:lnTo>
                <a:lnTo>
                  <a:pt x="5637" y="563"/>
                </a:lnTo>
                <a:lnTo>
                  <a:pt x="5642" y="566"/>
                </a:lnTo>
                <a:lnTo>
                  <a:pt x="5647" y="569"/>
                </a:lnTo>
                <a:lnTo>
                  <a:pt x="5653" y="571"/>
                </a:lnTo>
                <a:lnTo>
                  <a:pt x="5661" y="572"/>
                </a:lnTo>
                <a:lnTo>
                  <a:pt x="5659" y="632"/>
                </a:lnTo>
                <a:lnTo>
                  <a:pt x="5644" y="632"/>
                </a:lnTo>
                <a:lnTo>
                  <a:pt x="5629" y="630"/>
                </a:lnTo>
                <a:lnTo>
                  <a:pt x="5616" y="628"/>
                </a:lnTo>
                <a:lnTo>
                  <a:pt x="5610" y="627"/>
                </a:lnTo>
                <a:lnTo>
                  <a:pt x="5604" y="625"/>
                </a:lnTo>
                <a:lnTo>
                  <a:pt x="5598" y="624"/>
                </a:lnTo>
                <a:lnTo>
                  <a:pt x="5592" y="622"/>
                </a:lnTo>
                <a:lnTo>
                  <a:pt x="5582" y="617"/>
                </a:lnTo>
                <a:lnTo>
                  <a:pt x="5572" y="612"/>
                </a:lnTo>
                <a:lnTo>
                  <a:pt x="5563" y="605"/>
                </a:lnTo>
                <a:lnTo>
                  <a:pt x="5548" y="612"/>
                </a:lnTo>
                <a:lnTo>
                  <a:pt x="5534" y="617"/>
                </a:lnTo>
                <a:lnTo>
                  <a:pt x="5520" y="622"/>
                </a:lnTo>
                <a:lnTo>
                  <a:pt x="5505" y="625"/>
                </a:lnTo>
                <a:lnTo>
                  <a:pt x="5491" y="628"/>
                </a:lnTo>
                <a:lnTo>
                  <a:pt x="5476" y="630"/>
                </a:lnTo>
                <a:lnTo>
                  <a:pt x="5462" y="632"/>
                </a:lnTo>
                <a:lnTo>
                  <a:pt x="5447" y="632"/>
                </a:lnTo>
                <a:lnTo>
                  <a:pt x="5434" y="632"/>
                </a:lnTo>
                <a:lnTo>
                  <a:pt x="5422" y="630"/>
                </a:lnTo>
                <a:lnTo>
                  <a:pt x="5416" y="629"/>
                </a:lnTo>
                <a:lnTo>
                  <a:pt x="5410" y="628"/>
                </a:lnTo>
                <a:lnTo>
                  <a:pt x="5400" y="625"/>
                </a:lnTo>
                <a:lnTo>
                  <a:pt x="5390" y="621"/>
                </a:lnTo>
                <a:lnTo>
                  <a:pt x="5381" y="616"/>
                </a:lnTo>
                <a:lnTo>
                  <a:pt x="5373" y="610"/>
                </a:lnTo>
                <a:lnTo>
                  <a:pt x="5369" y="607"/>
                </a:lnTo>
                <a:lnTo>
                  <a:pt x="5365" y="603"/>
                </a:lnTo>
                <a:lnTo>
                  <a:pt x="5359" y="596"/>
                </a:lnTo>
                <a:lnTo>
                  <a:pt x="5354" y="587"/>
                </a:lnTo>
                <a:lnTo>
                  <a:pt x="5351" y="583"/>
                </a:lnTo>
                <a:lnTo>
                  <a:pt x="5349" y="578"/>
                </a:lnTo>
                <a:lnTo>
                  <a:pt x="5347" y="573"/>
                </a:lnTo>
                <a:lnTo>
                  <a:pt x="5345" y="568"/>
                </a:lnTo>
                <a:lnTo>
                  <a:pt x="5342" y="556"/>
                </a:lnTo>
                <a:lnTo>
                  <a:pt x="5340" y="544"/>
                </a:lnTo>
                <a:lnTo>
                  <a:pt x="5339" y="531"/>
                </a:lnTo>
                <a:lnTo>
                  <a:pt x="5339" y="518"/>
                </a:lnTo>
                <a:lnTo>
                  <a:pt x="5339" y="504"/>
                </a:lnTo>
                <a:lnTo>
                  <a:pt x="5341" y="492"/>
                </a:lnTo>
                <a:lnTo>
                  <a:pt x="5342" y="486"/>
                </a:lnTo>
                <a:lnTo>
                  <a:pt x="5343" y="481"/>
                </a:lnTo>
                <a:lnTo>
                  <a:pt x="5346" y="470"/>
                </a:lnTo>
                <a:lnTo>
                  <a:pt x="5350" y="461"/>
                </a:lnTo>
                <a:lnTo>
                  <a:pt x="5355" y="452"/>
                </a:lnTo>
                <a:lnTo>
                  <a:pt x="5358" y="449"/>
                </a:lnTo>
                <a:lnTo>
                  <a:pt x="5361" y="445"/>
                </a:lnTo>
                <a:lnTo>
                  <a:pt x="5368" y="438"/>
                </a:lnTo>
                <a:lnTo>
                  <a:pt x="5376" y="433"/>
                </a:lnTo>
                <a:lnTo>
                  <a:pt x="5385" y="427"/>
                </a:lnTo>
                <a:lnTo>
                  <a:pt x="5390" y="425"/>
                </a:lnTo>
                <a:lnTo>
                  <a:pt x="5395" y="423"/>
                </a:lnTo>
                <a:lnTo>
                  <a:pt x="5406" y="419"/>
                </a:lnTo>
                <a:lnTo>
                  <a:pt x="5418" y="415"/>
                </a:lnTo>
                <a:lnTo>
                  <a:pt x="5430" y="413"/>
                </a:lnTo>
                <a:lnTo>
                  <a:pt x="5444" y="410"/>
                </a:lnTo>
                <a:lnTo>
                  <a:pt x="5451" y="410"/>
                </a:lnTo>
                <a:lnTo>
                  <a:pt x="5458" y="409"/>
                </a:lnTo>
                <a:lnTo>
                  <a:pt x="5551" y="401"/>
                </a:lnTo>
                <a:lnTo>
                  <a:pt x="5551" y="375"/>
                </a:lnTo>
                <a:lnTo>
                  <a:pt x="5551" y="368"/>
                </a:lnTo>
                <a:lnTo>
                  <a:pt x="5551" y="362"/>
                </a:lnTo>
                <a:lnTo>
                  <a:pt x="5550" y="356"/>
                </a:lnTo>
                <a:lnTo>
                  <a:pt x="5549" y="353"/>
                </a:lnTo>
                <a:lnTo>
                  <a:pt x="5548" y="351"/>
                </a:lnTo>
                <a:lnTo>
                  <a:pt x="5546" y="346"/>
                </a:lnTo>
                <a:lnTo>
                  <a:pt x="5544" y="342"/>
                </a:lnTo>
                <a:lnTo>
                  <a:pt x="5542" y="338"/>
                </a:lnTo>
                <a:lnTo>
                  <a:pt x="5539" y="335"/>
                </a:lnTo>
                <a:lnTo>
                  <a:pt x="5535" y="332"/>
                </a:lnTo>
                <a:lnTo>
                  <a:pt x="5532" y="330"/>
                </a:lnTo>
                <a:lnTo>
                  <a:pt x="5528" y="328"/>
                </a:lnTo>
                <a:lnTo>
                  <a:pt x="5523" y="326"/>
                </a:lnTo>
                <a:lnTo>
                  <a:pt x="5518" y="325"/>
                </a:lnTo>
                <a:lnTo>
                  <a:pt x="5513" y="324"/>
                </a:lnTo>
                <a:lnTo>
                  <a:pt x="5508" y="323"/>
                </a:lnTo>
                <a:lnTo>
                  <a:pt x="5502" y="323"/>
                </a:lnTo>
                <a:lnTo>
                  <a:pt x="5477" y="324"/>
                </a:lnTo>
                <a:lnTo>
                  <a:pt x="5450" y="325"/>
                </a:lnTo>
                <a:lnTo>
                  <a:pt x="5420" y="326"/>
                </a:lnTo>
                <a:lnTo>
                  <a:pt x="5386" y="329"/>
                </a:lnTo>
                <a:lnTo>
                  <a:pt x="5362" y="330"/>
                </a:lnTo>
                <a:lnTo>
                  <a:pt x="5360" y="275"/>
                </a:lnTo>
                <a:lnTo>
                  <a:pt x="5399" y="267"/>
                </a:lnTo>
                <a:lnTo>
                  <a:pt x="5418" y="264"/>
                </a:lnTo>
                <a:lnTo>
                  <a:pt x="5436" y="261"/>
                </a:lnTo>
                <a:lnTo>
                  <a:pt x="5454" y="259"/>
                </a:lnTo>
                <a:lnTo>
                  <a:pt x="5471" y="257"/>
                </a:lnTo>
                <a:lnTo>
                  <a:pt x="5488" y="256"/>
                </a:lnTo>
                <a:lnTo>
                  <a:pt x="5505" y="256"/>
                </a:lnTo>
                <a:lnTo>
                  <a:pt x="5521" y="257"/>
                </a:lnTo>
                <a:lnTo>
                  <a:pt x="5536" y="258"/>
                </a:lnTo>
                <a:lnTo>
                  <a:pt x="5543" y="259"/>
                </a:lnTo>
                <a:lnTo>
                  <a:pt x="5549" y="260"/>
                </a:lnTo>
                <a:lnTo>
                  <a:pt x="5562" y="263"/>
                </a:lnTo>
                <a:lnTo>
                  <a:pt x="5573" y="267"/>
                </a:lnTo>
                <a:lnTo>
                  <a:pt x="5578" y="270"/>
                </a:lnTo>
                <a:lnTo>
                  <a:pt x="5583" y="272"/>
                </a:lnTo>
                <a:lnTo>
                  <a:pt x="5592" y="278"/>
                </a:lnTo>
                <a:lnTo>
                  <a:pt x="5596" y="281"/>
                </a:lnTo>
                <a:lnTo>
                  <a:pt x="5600" y="285"/>
                </a:lnTo>
                <a:lnTo>
                  <a:pt x="5603" y="288"/>
                </a:lnTo>
                <a:lnTo>
                  <a:pt x="5607" y="292"/>
                </a:lnTo>
                <a:lnTo>
                  <a:pt x="5610" y="296"/>
                </a:lnTo>
                <a:lnTo>
                  <a:pt x="5613" y="301"/>
                </a:lnTo>
                <a:lnTo>
                  <a:pt x="5618" y="311"/>
                </a:lnTo>
                <a:lnTo>
                  <a:pt x="5620" y="316"/>
                </a:lnTo>
                <a:lnTo>
                  <a:pt x="5622" y="321"/>
                </a:lnTo>
                <a:lnTo>
                  <a:pt x="5625" y="333"/>
                </a:lnTo>
                <a:lnTo>
                  <a:pt x="5626" y="340"/>
                </a:lnTo>
                <a:lnTo>
                  <a:pt x="5627" y="346"/>
                </a:lnTo>
                <a:lnTo>
                  <a:pt x="5629" y="360"/>
                </a:lnTo>
                <a:lnTo>
                  <a:pt x="5629" y="375"/>
                </a:lnTo>
                <a:close/>
                <a:moveTo>
                  <a:pt x="5468" y="464"/>
                </a:moveTo>
                <a:lnTo>
                  <a:pt x="5462" y="465"/>
                </a:lnTo>
                <a:lnTo>
                  <a:pt x="5456" y="466"/>
                </a:lnTo>
                <a:lnTo>
                  <a:pt x="5451" y="467"/>
                </a:lnTo>
                <a:lnTo>
                  <a:pt x="5446" y="469"/>
                </a:lnTo>
                <a:lnTo>
                  <a:pt x="5442" y="471"/>
                </a:lnTo>
                <a:lnTo>
                  <a:pt x="5438" y="474"/>
                </a:lnTo>
                <a:lnTo>
                  <a:pt x="5434" y="477"/>
                </a:lnTo>
                <a:lnTo>
                  <a:pt x="5431" y="480"/>
                </a:lnTo>
                <a:lnTo>
                  <a:pt x="5428" y="483"/>
                </a:lnTo>
                <a:lnTo>
                  <a:pt x="5425" y="487"/>
                </a:lnTo>
                <a:lnTo>
                  <a:pt x="5421" y="496"/>
                </a:lnTo>
                <a:lnTo>
                  <a:pt x="5420" y="501"/>
                </a:lnTo>
                <a:lnTo>
                  <a:pt x="5419" y="507"/>
                </a:lnTo>
                <a:lnTo>
                  <a:pt x="5418" y="512"/>
                </a:lnTo>
                <a:lnTo>
                  <a:pt x="5418" y="518"/>
                </a:lnTo>
                <a:lnTo>
                  <a:pt x="5418" y="524"/>
                </a:lnTo>
                <a:lnTo>
                  <a:pt x="5419" y="530"/>
                </a:lnTo>
                <a:lnTo>
                  <a:pt x="5421" y="540"/>
                </a:lnTo>
                <a:lnTo>
                  <a:pt x="5422" y="544"/>
                </a:lnTo>
                <a:lnTo>
                  <a:pt x="5424" y="549"/>
                </a:lnTo>
                <a:lnTo>
                  <a:pt x="5427" y="552"/>
                </a:lnTo>
                <a:lnTo>
                  <a:pt x="5429" y="556"/>
                </a:lnTo>
                <a:lnTo>
                  <a:pt x="5432" y="558"/>
                </a:lnTo>
                <a:lnTo>
                  <a:pt x="5435" y="561"/>
                </a:lnTo>
                <a:lnTo>
                  <a:pt x="5443" y="565"/>
                </a:lnTo>
                <a:lnTo>
                  <a:pt x="5447" y="566"/>
                </a:lnTo>
                <a:lnTo>
                  <a:pt x="5452" y="567"/>
                </a:lnTo>
                <a:lnTo>
                  <a:pt x="5462" y="568"/>
                </a:lnTo>
                <a:lnTo>
                  <a:pt x="5480" y="567"/>
                </a:lnTo>
                <a:lnTo>
                  <a:pt x="5499" y="565"/>
                </a:lnTo>
                <a:lnTo>
                  <a:pt x="5519" y="561"/>
                </a:lnTo>
                <a:lnTo>
                  <a:pt x="5528" y="559"/>
                </a:lnTo>
                <a:lnTo>
                  <a:pt x="5538" y="556"/>
                </a:lnTo>
                <a:lnTo>
                  <a:pt x="5551" y="552"/>
                </a:lnTo>
                <a:lnTo>
                  <a:pt x="5551" y="456"/>
                </a:lnTo>
                <a:lnTo>
                  <a:pt x="5468" y="464"/>
                </a:lnTo>
                <a:close/>
                <a:moveTo>
                  <a:pt x="5792" y="624"/>
                </a:moveTo>
                <a:lnTo>
                  <a:pt x="5713" y="624"/>
                </a:lnTo>
                <a:lnTo>
                  <a:pt x="5713" y="264"/>
                </a:lnTo>
                <a:lnTo>
                  <a:pt x="5791" y="264"/>
                </a:lnTo>
                <a:lnTo>
                  <a:pt x="5791" y="286"/>
                </a:lnTo>
                <a:lnTo>
                  <a:pt x="5804" y="279"/>
                </a:lnTo>
                <a:lnTo>
                  <a:pt x="5817" y="273"/>
                </a:lnTo>
                <a:lnTo>
                  <a:pt x="5830" y="268"/>
                </a:lnTo>
                <a:lnTo>
                  <a:pt x="5843" y="264"/>
                </a:lnTo>
                <a:lnTo>
                  <a:pt x="5855" y="260"/>
                </a:lnTo>
                <a:lnTo>
                  <a:pt x="5867" y="258"/>
                </a:lnTo>
                <a:lnTo>
                  <a:pt x="5879" y="257"/>
                </a:lnTo>
                <a:lnTo>
                  <a:pt x="5891" y="256"/>
                </a:lnTo>
                <a:lnTo>
                  <a:pt x="5900" y="256"/>
                </a:lnTo>
                <a:lnTo>
                  <a:pt x="5908" y="257"/>
                </a:lnTo>
                <a:lnTo>
                  <a:pt x="5916" y="258"/>
                </a:lnTo>
                <a:lnTo>
                  <a:pt x="5924" y="259"/>
                </a:lnTo>
                <a:lnTo>
                  <a:pt x="5931" y="260"/>
                </a:lnTo>
                <a:lnTo>
                  <a:pt x="5938" y="262"/>
                </a:lnTo>
                <a:lnTo>
                  <a:pt x="5945" y="264"/>
                </a:lnTo>
                <a:lnTo>
                  <a:pt x="5951" y="266"/>
                </a:lnTo>
                <a:lnTo>
                  <a:pt x="5957" y="269"/>
                </a:lnTo>
                <a:lnTo>
                  <a:pt x="5963" y="272"/>
                </a:lnTo>
                <a:lnTo>
                  <a:pt x="5968" y="275"/>
                </a:lnTo>
                <a:lnTo>
                  <a:pt x="5973" y="279"/>
                </a:lnTo>
                <a:lnTo>
                  <a:pt x="5978" y="283"/>
                </a:lnTo>
                <a:lnTo>
                  <a:pt x="5982" y="287"/>
                </a:lnTo>
                <a:lnTo>
                  <a:pt x="5986" y="292"/>
                </a:lnTo>
                <a:lnTo>
                  <a:pt x="5989" y="297"/>
                </a:lnTo>
                <a:lnTo>
                  <a:pt x="5995" y="308"/>
                </a:lnTo>
                <a:lnTo>
                  <a:pt x="5998" y="314"/>
                </a:lnTo>
                <a:lnTo>
                  <a:pt x="6001" y="321"/>
                </a:lnTo>
                <a:lnTo>
                  <a:pt x="6003" y="327"/>
                </a:lnTo>
                <a:lnTo>
                  <a:pt x="6005" y="335"/>
                </a:lnTo>
                <a:lnTo>
                  <a:pt x="6009" y="351"/>
                </a:lnTo>
                <a:lnTo>
                  <a:pt x="6012" y="368"/>
                </a:lnTo>
                <a:lnTo>
                  <a:pt x="6014" y="388"/>
                </a:lnTo>
                <a:lnTo>
                  <a:pt x="6015" y="409"/>
                </a:lnTo>
                <a:lnTo>
                  <a:pt x="6015" y="431"/>
                </a:lnTo>
                <a:lnTo>
                  <a:pt x="6015" y="624"/>
                </a:lnTo>
                <a:lnTo>
                  <a:pt x="5938" y="624"/>
                </a:lnTo>
                <a:lnTo>
                  <a:pt x="5938" y="433"/>
                </a:lnTo>
                <a:lnTo>
                  <a:pt x="5937" y="419"/>
                </a:lnTo>
                <a:lnTo>
                  <a:pt x="5937" y="406"/>
                </a:lnTo>
                <a:lnTo>
                  <a:pt x="5936" y="394"/>
                </a:lnTo>
                <a:lnTo>
                  <a:pt x="5935" y="389"/>
                </a:lnTo>
                <a:lnTo>
                  <a:pt x="5934" y="383"/>
                </a:lnTo>
                <a:lnTo>
                  <a:pt x="5933" y="374"/>
                </a:lnTo>
                <a:lnTo>
                  <a:pt x="5930" y="365"/>
                </a:lnTo>
                <a:lnTo>
                  <a:pt x="5928" y="357"/>
                </a:lnTo>
                <a:lnTo>
                  <a:pt x="5925" y="351"/>
                </a:lnTo>
                <a:lnTo>
                  <a:pt x="5921" y="345"/>
                </a:lnTo>
                <a:lnTo>
                  <a:pt x="5919" y="342"/>
                </a:lnTo>
                <a:lnTo>
                  <a:pt x="5917" y="340"/>
                </a:lnTo>
                <a:lnTo>
                  <a:pt x="5915" y="338"/>
                </a:lnTo>
                <a:lnTo>
                  <a:pt x="5912" y="336"/>
                </a:lnTo>
                <a:lnTo>
                  <a:pt x="5906" y="332"/>
                </a:lnTo>
                <a:lnTo>
                  <a:pt x="5899" y="329"/>
                </a:lnTo>
                <a:lnTo>
                  <a:pt x="5891" y="328"/>
                </a:lnTo>
                <a:lnTo>
                  <a:pt x="5883" y="326"/>
                </a:lnTo>
                <a:lnTo>
                  <a:pt x="5873" y="326"/>
                </a:lnTo>
                <a:lnTo>
                  <a:pt x="5864" y="326"/>
                </a:lnTo>
                <a:lnTo>
                  <a:pt x="5855" y="327"/>
                </a:lnTo>
                <a:lnTo>
                  <a:pt x="5846" y="328"/>
                </a:lnTo>
                <a:lnTo>
                  <a:pt x="5837" y="330"/>
                </a:lnTo>
                <a:lnTo>
                  <a:pt x="5829" y="332"/>
                </a:lnTo>
                <a:lnTo>
                  <a:pt x="5820" y="334"/>
                </a:lnTo>
                <a:lnTo>
                  <a:pt x="5811" y="337"/>
                </a:lnTo>
                <a:lnTo>
                  <a:pt x="5803" y="340"/>
                </a:lnTo>
                <a:lnTo>
                  <a:pt x="5792" y="345"/>
                </a:lnTo>
                <a:lnTo>
                  <a:pt x="5792" y="624"/>
                </a:lnTo>
                <a:close/>
                <a:moveTo>
                  <a:pt x="6228" y="256"/>
                </a:moveTo>
                <a:lnTo>
                  <a:pt x="6248" y="257"/>
                </a:lnTo>
                <a:lnTo>
                  <a:pt x="6259" y="258"/>
                </a:lnTo>
                <a:lnTo>
                  <a:pt x="6270" y="259"/>
                </a:lnTo>
                <a:lnTo>
                  <a:pt x="6281" y="260"/>
                </a:lnTo>
                <a:lnTo>
                  <a:pt x="6293" y="262"/>
                </a:lnTo>
                <a:lnTo>
                  <a:pt x="6318" y="266"/>
                </a:lnTo>
                <a:lnTo>
                  <a:pt x="6336" y="270"/>
                </a:lnTo>
                <a:lnTo>
                  <a:pt x="6333" y="332"/>
                </a:lnTo>
                <a:lnTo>
                  <a:pt x="6307" y="329"/>
                </a:lnTo>
                <a:lnTo>
                  <a:pt x="6284" y="327"/>
                </a:lnTo>
                <a:lnTo>
                  <a:pt x="6265" y="326"/>
                </a:lnTo>
                <a:lnTo>
                  <a:pt x="6249" y="326"/>
                </a:lnTo>
                <a:lnTo>
                  <a:pt x="6236" y="326"/>
                </a:lnTo>
                <a:lnTo>
                  <a:pt x="6224" y="328"/>
                </a:lnTo>
                <a:lnTo>
                  <a:pt x="6213" y="329"/>
                </a:lnTo>
                <a:lnTo>
                  <a:pt x="6204" y="332"/>
                </a:lnTo>
                <a:lnTo>
                  <a:pt x="6195" y="336"/>
                </a:lnTo>
                <a:lnTo>
                  <a:pt x="6187" y="340"/>
                </a:lnTo>
                <a:lnTo>
                  <a:pt x="6181" y="345"/>
                </a:lnTo>
                <a:lnTo>
                  <a:pt x="6178" y="348"/>
                </a:lnTo>
                <a:lnTo>
                  <a:pt x="6176" y="351"/>
                </a:lnTo>
                <a:lnTo>
                  <a:pt x="6171" y="357"/>
                </a:lnTo>
                <a:lnTo>
                  <a:pt x="6169" y="361"/>
                </a:lnTo>
                <a:lnTo>
                  <a:pt x="6168" y="365"/>
                </a:lnTo>
                <a:lnTo>
                  <a:pt x="6164" y="375"/>
                </a:lnTo>
                <a:lnTo>
                  <a:pt x="6162" y="386"/>
                </a:lnTo>
                <a:lnTo>
                  <a:pt x="6160" y="398"/>
                </a:lnTo>
                <a:lnTo>
                  <a:pt x="6158" y="412"/>
                </a:lnTo>
                <a:lnTo>
                  <a:pt x="6157" y="426"/>
                </a:lnTo>
                <a:lnTo>
                  <a:pt x="6157" y="443"/>
                </a:lnTo>
                <a:lnTo>
                  <a:pt x="6157" y="459"/>
                </a:lnTo>
                <a:lnTo>
                  <a:pt x="6158" y="474"/>
                </a:lnTo>
                <a:lnTo>
                  <a:pt x="6159" y="481"/>
                </a:lnTo>
                <a:lnTo>
                  <a:pt x="6160" y="488"/>
                </a:lnTo>
                <a:lnTo>
                  <a:pt x="6162" y="500"/>
                </a:lnTo>
                <a:lnTo>
                  <a:pt x="6164" y="511"/>
                </a:lnTo>
                <a:lnTo>
                  <a:pt x="6167" y="521"/>
                </a:lnTo>
                <a:lnTo>
                  <a:pt x="6171" y="529"/>
                </a:lnTo>
                <a:lnTo>
                  <a:pt x="6175" y="536"/>
                </a:lnTo>
                <a:lnTo>
                  <a:pt x="6177" y="539"/>
                </a:lnTo>
                <a:lnTo>
                  <a:pt x="6180" y="542"/>
                </a:lnTo>
                <a:lnTo>
                  <a:pt x="6183" y="545"/>
                </a:lnTo>
                <a:lnTo>
                  <a:pt x="6186" y="548"/>
                </a:lnTo>
                <a:lnTo>
                  <a:pt x="6194" y="552"/>
                </a:lnTo>
                <a:lnTo>
                  <a:pt x="6203" y="556"/>
                </a:lnTo>
                <a:lnTo>
                  <a:pt x="6213" y="559"/>
                </a:lnTo>
                <a:lnTo>
                  <a:pt x="6224" y="561"/>
                </a:lnTo>
                <a:lnTo>
                  <a:pt x="6236" y="562"/>
                </a:lnTo>
                <a:lnTo>
                  <a:pt x="6250" y="562"/>
                </a:lnTo>
                <a:lnTo>
                  <a:pt x="6334" y="556"/>
                </a:lnTo>
                <a:lnTo>
                  <a:pt x="6336" y="619"/>
                </a:lnTo>
                <a:lnTo>
                  <a:pt x="6302" y="625"/>
                </a:lnTo>
                <a:lnTo>
                  <a:pt x="6273" y="629"/>
                </a:lnTo>
                <a:lnTo>
                  <a:pt x="6248" y="631"/>
                </a:lnTo>
                <a:lnTo>
                  <a:pt x="6227" y="632"/>
                </a:lnTo>
                <a:lnTo>
                  <a:pt x="6217" y="632"/>
                </a:lnTo>
                <a:lnTo>
                  <a:pt x="6207" y="631"/>
                </a:lnTo>
                <a:lnTo>
                  <a:pt x="6189" y="629"/>
                </a:lnTo>
                <a:lnTo>
                  <a:pt x="6180" y="628"/>
                </a:lnTo>
                <a:lnTo>
                  <a:pt x="6172" y="626"/>
                </a:lnTo>
                <a:lnTo>
                  <a:pt x="6157" y="621"/>
                </a:lnTo>
                <a:lnTo>
                  <a:pt x="6150" y="618"/>
                </a:lnTo>
                <a:lnTo>
                  <a:pt x="6143" y="615"/>
                </a:lnTo>
                <a:lnTo>
                  <a:pt x="6137" y="611"/>
                </a:lnTo>
                <a:lnTo>
                  <a:pt x="6131" y="607"/>
                </a:lnTo>
                <a:lnTo>
                  <a:pt x="6126" y="603"/>
                </a:lnTo>
                <a:lnTo>
                  <a:pt x="6119" y="598"/>
                </a:lnTo>
                <a:lnTo>
                  <a:pt x="6115" y="593"/>
                </a:lnTo>
                <a:lnTo>
                  <a:pt x="6110" y="588"/>
                </a:lnTo>
                <a:lnTo>
                  <a:pt x="6106" y="582"/>
                </a:lnTo>
                <a:lnTo>
                  <a:pt x="6102" y="576"/>
                </a:lnTo>
                <a:lnTo>
                  <a:pt x="6099" y="569"/>
                </a:lnTo>
                <a:lnTo>
                  <a:pt x="6096" y="562"/>
                </a:lnTo>
                <a:lnTo>
                  <a:pt x="6090" y="547"/>
                </a:lnTo>
                <a:lnTo>
                  <a:pt x="6085" y="529"/>
                </a:lnTo>
                <a:lnTo>
                  <a:pt x="6083" y="520"/>
                </a:lnTo>
                <a:lnTo>
                  <a:pt x="6082" y="510"/>
                </a:lnTo>
                <a:lnTo>
                  <a:pt x="6080" y="500"/>
                </a:lnTo>
                <a:lnTo>
                  <a:pt x="6079" y="490"/>
                </a:lnTo>
                <a:lnTo>
                  <a:pt x="6078" y="478"/>
                </a:lnTo>
                <a:lnTo>
                  <a:pt x="6077" y="467"/>
                </a:lnTo>
                <a:lnTo>
                  <a:pt x="6077" y="443"/>
                </a:lnTo>
                <a:lnTo>
                  <a:pt x="6077" y="418"/>
                </a:lnTo>
                <a:lnTo>
                  <a:pt x="6078" y="407"/>
                </a:lnTo>
                <a:lnTo>
                  <a:pt x="6079" y="396"/>
                </a:lnTo>
                <a:lnTo>
                  <a:pt x="6082" y="375"/>
                </a:lnTo>
                <a:lnTo>
                  <a:pt x="6084" y="366"/>
                </a:lnTo>
                <a:lnTo>
                  <a:pt x="6086" y="356"/>
                </a:lnTo>
                <a:lnTo>
                  <a:pt x="6088" y="348"/>
                </a:lnTo>
                <a:lnTo>
                  <a:pt x="6091" y="339"/>
                </a:lnTo>
                <a:lnTo>
                  <a:pt x="6094" y="331"/>
                </a:lnTo>
                <a:lnTo>
                  <a:pt x="6097" y="324"/>
                </a:lnTo>
                <a:lnTo>
                  <a:pt x="6100" y="317"/>
                </a:lnTo>
                <a:lnTo>
                  <a:pt x="6104" y="311"/>
                </a:lnTo>
                <a:lnTo>
                  <a:pt x="6108" y="305"/>
                </a:lnTo>
                <a:lnTo>
                  <a:pt x="6112" y="299"/>
                </a:lnTo>
                <a:lnTo>
                  <a:pt x="6117" y="294"/>
                </a:lnTo>
                <a:lnTo>
                  <a:pt x="6122" y="289"/>
                </a:lnTo>
                <a:lnTo>
                  <a:pt x="6128" y="284"/>
                </a:lnTo>
                <a:lnTo>
                  <a:pt x="6134" y="280"/>
                </a:lnTo>
                <a:lnTo>
                  <a:pt x="6140" y="276"/>
                </a:lnTo>
                <a:lnTo>
                  <a:pt x="6146" y="273"/>
                </a:lnTo>
                <a:lnTo>
                  <a:pt x="6153" y="270"/>
                </a:lnTo>
                <a:lnTo>
                  <a:pt x="6160" y="267"/>
                </a:lnTo>
                <a:lnTo>
                  <a:pt x="6175" y="262"/>
                </a:lnTo>
                <a:lnTo>
                  <a:pt x="6183" y="260"/>
                </a:lnTo>
                <a:lnTo>
                  <a:pt x="6191" y="259"/>
                </a:lnTo>
                <a:lnTo>
                  <a:pt x="6200" y="258"/>
                </a:lnTo>
                <a:lnTo>
                  <a:pt x="6209" y="257"/>
                </a:lnTo>
                <a:lnTo>
                  <a:pt x="6219" y="256"/>
                </a:lnTo>
                <a:lnTo>
                  <a:pt x="6228" y="25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AD1B91FA-2761-0489-E300-0DCE3B70ED8A}"/>
              </a:ext>
            </a:extLst>
          </p:cNvPr>
          <p:cNvSpPr/>
          <p:nvPr userDrawn="1"/>
        </p:nvSpPr>
        <p:spPr>
          <a:xfrm>
            <a:off x="0" y="3141663"/>
            <a:ext cx="933450" cy="1150937"/>
          </a:xfrm>
          <a:prstGeom prst="rect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DB150CD6-8692-1AF5-7B64-DA9AE7D2E89C}"/>
              </a:ext>
            </a:extLst>
          </p:cNvPr>
          <p:cNvSpPr/>
          <p:nvPr userDrawn="1"/>
        </p:nvSpPr>
        <p:spPr>
          <a:xfrm>
            <a:off x="911225" y="-11038"/>
            <a:ext cx="1728788" cy="1423913"/>
          </a:xfrm>
          <a:prstGeom prst="rect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D84CC626-AA8F-4A6B-DAC9-847DD343A885}"/>
              </a:ext>
            </a:extLst>
          </p:cNvPr>
          <p:cNvSpPr/>
          <p:nvPr userDrawn="1"/>
        </p:nvSpPr>
        <p:spPr>
          <a:xfrm>
            <a:off x="2638424" y="1412875"/>
            <a:ext cx="2305051" cy="1152525"/>
          </a:xfrm>
          <a:prstGeom prst="rect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2DAB156F-38C5-B9D3-EDEB-80921AFF650D}"/>
              </a:ext>
            </a:extLst>
          </p:cNvPr>
          <p:cNvSpPr/>
          <p:nvPr userDrawn="1"/>
        </p:nvSpPr>
        <p:spPr>
          <a:xfrm>
            <a:off x="4943475" y="2571502"/>
            <a:ext cx="1152525" cy="1152525"/>
          </a:xfrm>
          <a:prstGeom prst="rect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3DD10650-C62D-8C70-2B12-5412CF7B6C51}"/>
              </a:ext>
            </a:extLst>
          </p:cNvPr>
          <p:cNvSpPr/>
          <p:nvPr userDrawn="1"/>
        </p:nvSpPr>
        <p:spPr>
          <a:xfrm>
            <a:off x="6096002" y="0"/>
            <a:ext cx="1728786" cy="1412875"/>
          </a:xfrm>
          <a:prstGeom prst="rect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63F00A5A-4D0E-AC71-74CD-C3AB6CAC8FDA}"/>
              </a:ext>
            </a:extLst>
          </p:cNvPr>
          <p:cNvSpPr/>
          <p:nvPr userDrawn="1"/>
        </p:nvSpPr>
        <p:spPr>
          <a:xfrm>
            <a:off x="6095999" y="5445125"/>
            <a:ext cx="1152525" cy="1412875"/>
          </a:xfrm>
          <a:prstGeom prst="rect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63963E0D-B33F-0AA9-1269-23474BC4C40F}"/>
              </a:ext>
            </a:extLst>
          </p:cNvPr>
          <p:cNvSpPr/>
          <p:nvPr userDrawn="1"/>
        </p:nvSpPr>
        <p:spPr>
          <a:xfrm>
            <a:off x="2640014" y="5445125"/>
            <a:ext cx="2305050" cy="1412875"/>
          </a:xfrm>
          <a:prstGeom prst="rect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E57C2FA2-3811-C63A-38CE-5BA7EB30502C}"/>
              </a:ext>
            </a:extLst>
          </p:cNvPr>
          <p:cNvSpPr/>
          <p:nvPr userDrawn="1"/>
        </p:nvSpPr>
        <p:spPr>
          <a:xfrm>
            <a:off x="1487488" y="4291038"/>
            <a:ext cx="1152525" cy="1154088"/>
          </a:xfrm>
          <a:prstGeom prst="rect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355011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fade/>
      </p:transition>
    </mc:Choice>
    <mc:Fallback xmlns="">
      <p:transition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Header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>
            <a:extLst>
              <a:ext uri="{FF2B5EF4-FFF2-40B4-BE49-F238E27FC236}">
                <a16:creationId xmlns:a16="http://schemas.microsoft.com/office/drawing/2014/main" id="{92521DAB-B637-528E-69C0-1598951C4F73}"/>
              </a:ext>
            </a:extLst>
          </p:cNvPr>
          <p:cNvSpPr/>
          <p:nvPr/>
        </p:nvSpPr>
        <p:spPr>
          <a:xfrm>
            <a:off x="6096000" y="1"/>
            <a:ext cx="6096000" cy="6858000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334964" y="1412875"/>
            <a:ext cx="5184774" cy="2879726"/>
          </a:xfrm>
        </p:spPr>
        <p:txBody>
          <a:bodyPr anchor="b" anchorCtr="0">
            <a:noAutofit/>
          </a:bodyPr>
          <a:lstStyle>
            <a:lvl1pPr algn="l">
              <a:defRPr sz="54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add Presentation title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34962" y="4581128"/>
            <a:ext cx="5184776" cy="863997"/>
          </a:xfrm>
        </p:spPr>
        <p:txBody>
          <a:bodyPr/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noFill/>
              </a:defRPr>
            </a:lvl1pPr>
          </a:lstStyle>
          <a:p>
            <a:fld id="{1437C878-B0A6-44E2-B6A0-A0AA0C229A2A}" type="datetime3">
              <a:rPr lang="en-US" smtClean="0"/>
              <a:t>24 June 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noFill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noFill/>
              </a:defRPr>
            </a:lvl1pPr>
          </a:lstStyle>
          <a:p>
            <a:fld id="{A683D178-98AA-4574-9EAA-8EB007C5517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17866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fade/>
      </p:transition>
    </mc:Choice>
    <mc:Fallback xmlns="">
      <p:transition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7.xml"/><Relationship Id="rId13" Type="http://schemas.openxmlformats.org/officeDocument/2006/relationships/slideLayout" Target="../slideLayouts/slideLayout42.xml"/><Relationship Id="rId18" Type="http://schemas.openxmlformats.org/officeDocument/2006/relationships/slideLayout" Target="../slideLayouts/slideLayout47.xml"/><Relationship Id="rId26" Type="http://schemas.openxmlformats.org/officeDocument/2006/relationships/slideLayout" Target="../slideLayouts/slideLayout55.xml"/><Relationship Id="rId3" Type="http://schemas.openxmlformats.org/officeDocument/2006/relationships/slideLayout" Target="../slideLayouts/slideLayout32.xml"/><Relationship Id="rId21" Type="http://schemas.openxmlformats.org/officeDocument/2006/relationships/slideLayout" Target="../slideLayouts/slideLayout50.xml"/><Relationship Id="rId7" Type="http://schemas.openxmlformats.org/officeDocument/2006/relationships/slideLayout" Target="../slideLayouts/slideLayout36.xml"/><Relationship Id="rId12" Type="http://schemas.openxmlformats.org/officeDocument/2006/relationships/slideLayout" Target="../slideLayouts/slideLayout41.xml"/><Relationship Id="rId17" Type="http://schemas.openxmlformats.org/officeDocument/2006/relationships/slideLayout" Target="../slideLayouts/slideLayout46.xml"/><Relationship Id="rId25" Type="http://schemas.openxmlformats.org/officeDocument/2006/relationships/slideLayout" Target="../slideLayouts/slideLayout54.xml"/><Relationship Id="rId2" Type="http://schemas.openxmlformats.org/officeDocument/2006/relationships/slideLayout" Target="../slideLayouts/slideLayout31.xml"/><Relationship Id="rId16" Type="http://schemas.openxmlformats.org/officeDocument/2006/relationships/slideLayout" Target="../slideLayouts/slideLayout45.xml"/><Relationship Id="rId20" Type="http://schemas.openxmlformats.org/officeDocument/2006/relationships/slideLayout" Target="../slideLayouts/slideLayout49.xml"/><Relationship Id="rId1" Type="http://schemas.openxmlformats.org/officeDocument/2006/relationships/slideLayout" Target="../slideLayouts/slideLayout30.xml"/><Relationship Id="rId6" Type="http://schemas.openxmlformats.org/officeDocument/2006/relationships/slideLayout" Target="../slideLayouts/slideLayout35.xml"/><Relationship Id="rId11" Type="http://schemas.openxmlformats.org/officeDocument/2006/relationships/slideLayout" Target="../slideLayouts/slideLayout40.xml"/><Relationship Id="rId24" Type="http://schemas.openxmlformats.org/officeDocument/2006/relationships/slideLayout" Target="../slideLayouts/slideLayout53.xml"/><Relationship Id="rId5" Type="http://schemas.openxmlformats.org/officeDocument/2006/relationships/slideLayout" Target="../slideLayouts/slideLayout34.xml"/><Relationship Id="rId15" Type="http://schemas.openxmlformats.org/officeDocument/2006/relationships/slideLayout" Target="../slideLayouts/slideLayout44.xml"/><Relationship Id="rId23" Type="http://schemas.openxmlformats.org/officeDocument/2006/relationships/slideLayout" Target="../slideLayouts/slideLayout52.xml"/><Relationship Id="rId28" Type="http://schemas.openxmlformats.org/officeDocument/2006/relationships/image" Target="../media/image1.png"/><Relationship Id="rId10" Type="http://schemas.openxmlformats.org/officeDocument/2006/relationships/slideLayout" Target="../slideLayouts/slideLayout39.xml"/><Relationship Id="rId19" Type="http://schemas.openxmlformats.org/officeDocument/2006/relationships/slideLayout" Target="../slideLayouts/slideLayout48.xml"/><Relationship Id="rId4" Type="http://schemas.openxmlformats.org/officeDocument/2006/relationships/slideLayout" Target="../slideLayouts/slideLayout33.xml"/><Relationship Id="rId9" Type="http://schemas.openxmlformats.org/officeDocument/2006/relationships/slideLayout" Target="../slideLayouts/slideLayout38.xml"/><Relationship Id="rId14" Type="http://schemas.openxmlformats.org/officeDocument/2006/relationships/slideLayout" Target="../slideLayouts/slideLayout43.xml"/><Relationship Id="rId22" Type="http://schemas.openxmlformats.org/officeDocument/2006/relationships/slideLayout" Target="../slideLayouts/slideLayout51.xml"/><Relationship Id="rId27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13" Type="http://schemas.openxmlformats.org/officeDocument/2006/relationships/slideLayout" Target="../slideLayouts/slideLayout68.xml"/><Relationship Id="rId18" Type="http://schemas.openxmlformats.org/officeDocument/2006/relationships/slideLayout" Target="../slideLayouts/slideLayout73.xml"/><Relationship Id="rId26" Type="http://schemas.openxmlformats.org/officeDocument/2006/relationships/slideLayout" Target="../slideLayouts/slideLayout81.xml"/><Relationship Id="rId3" Type="http://schemas.openxmlformats.org/officeDocument/2006/relationships/slideLayout" Target="../slideLayouts/slideLayout58.xml"/><Relationship Id="rId21" Type="http://schemas.openxmlformats.org/officeDocument/2006/relationships/slideLayout" Target="../slideLayouts/slideLayout76.xml"/><Relationship Id="rId7" Type="http://schemas.openxmlformats.org/officeDocument/2006/relationships/slideLayout" Target="../slideLayouts/slideLayout62.xml"/><Relationship Id="rId12" Type="http://schemas.openxmlformats.org/officeDocument/2006/relationships/slideLayout" Target="../slideLayouts/slideLayout67.xml"/><Relationship Id="rId17" Type="http://schemas.openxmlformats.org/officeDocument/2006/relationships/slideLayout" Target="../slideLayouts/slideLayout72.xml"/><Relationship Id="rId25" Type="http://schemas.openxmlformats.org/officeDocument/2006/relationships/slideLayout" Target="../slideLayouts/slideLayout80.xml"/><Relationship Id="rId2" Type="http://schemas.openxmlformats.org/officeDocument/2006/relationships/slideLayout" Target="../slideLayouts/slideLayout57.xml"/><Relationship Id="rId16" Type="http://schemas.openxmlformats.org/officeDocument/2006/relationships/slideLayout" Target="../slideLayouts/slideLayout71.xml"/><Relationship Id="rId20" Type="http://schemas.openxmlformats.org/officeDocument/2006/relationships/slideLayout" Target="../slideLayouts/slideLayout75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24" Type="http://schemas.openxmlformats.org/officeDocument/2006/relationships/slideLayout" Target="../slideLayouts/slideLayout79.xml"/><Relationship Id="rId5" Type="http://schemas.openxmlformats.org/officeDocument/2006/relationships/slideLayout" Target="../slideLayouts/slideLayout60.xml"/><Relationship Id="rId15" Type="http://schemas.openxmlformats.org/officeDocument/2006/relationships/slideLayout" Target="../slideLayouts/slideLayout70.xml"/><Relationship Id="rId23" Type="http://schemas.openxmlformats.org/officeDocument/2006/relationships/slideLayout" Target="../slideLayouts/slideLayout78.xml"/><Relationship Id="rId28" Type="http://schemas.openxmlformats.org/officeDocument/2006/relationships/image" Target="../media/image1.png"/><Relationship Id="rId10" Type="http://schemas.openxmlformats.org/officeDocument/2006/relationships/slideLayout" Target="../slideLayouts/slideLayout65.xml"/><Relationship Id="rId19" Type="http://schemas.openxmlformats.org/officeDocument/2006/relationships/slideLayout" Target="../slideLayouts/slideLayout74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Relationship Id="rId14" Type="http://schemas.openxmlformats.org/officeDocument/2006/relationships/slideLayout" Target="../slideLayouts/slideLayout69.xml"/><Relationship Id="rId22" Type="http://schemas.openxmlformats.org/officeDocument/2006/relationships/slideLayout" Target="../slideLayouts/slideLayout77.xml"/><Relationship Id="rId27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34964" y="260351"/>
            <a:ext cx="11522074" cy="576262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en-GB" noProof="0"/>
              <a:t>Click to edit Master title style</a:t>
            </a:r>
            <a:endParaRPr lang="en-US" noProof="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34964" y="1412776"/>
            <a:ext cx="11522074" cy="4608612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  <a:endParaRPr lang="en-US" noProof="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552384" y="6381328"/>
            <a:ext cx="1728391" cy="217041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1565A882-04E8-4F55-BEA4-1BCAAAD237D0}" type="datetime3">
              <a:rPr lang="en-US" smtClean="0"/>
              <a:t>23 June 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55913" y="6381329"/>
            <a:ext cx="6696472" cy="216322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280775" y="6381328"/>
            <a:ext cx="576263" cy="216323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A683D178-98AA-4574-9EAA-8EB007C5517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(c)" hidden="1">
            <a:extLst>
              <a:ext uri="{FF2B5EF4-FFF2-40B4-BE49-F238E27FC236}">
                <a16:creationId xmlns:a16="http://schemas.microsoft.com/office/drawing/2014/main" id="{7663D930-5DA0-4A6B-853E-BFCE7001B254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11940030" y="6891795"/>
            <a:ext cx="245260" cy="3077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/>
            <a:r>
              <a:rPr lang="fi-FI" sz="200" dirty="0">
                <a:solidFill>
                  <a:schemeClr val="bg1"/>
                </a:solidFill>
                <a:latin typeface="+mn-lt"/>
              </a:rPr>
              <a:t>©grow. for</a:t>
            </a:r>
            <a:r>
              <a:rPr lang="fi-FI" sz="200" baseline="0" dirty="0">
                <a:solidFill>
                  <a:schemeClr val="bg1"/>
                </a:solidFill>
                <a:latin typeface="+mn-lt"/>
              </a:rPr>
              <a:t> </a:t>
            </a:r>
            <a:r>
              <a:rPr lang="fi-FI" sz="200" baseline="0" dirty="0" err="1">
                <a:solidFill>
                  <a:schemeClr val="bg1"/>
                </a:solidFill>
                <a:latin typeface="+mn-lt"/>
              </a:rPr>
              <a:t>qt</a:t>
            </a:r>
            <a:r>
              <a:rPr lang="fi-FI" sz="200" baseline="0" dirty="0">
                <a:solidFill>
                  <a:schemeClr val="bg1"/>
                </a:solidFill>
                <a:latin typeface="+mn-lt"/>
              </a:rPr>
              <a:t> </a:t>
            </a:r>
            <a:r>
              <a:rPr lang="fi-FI" sz="200" baseline="0" dirty="0" err="1">
                <a:solidFill>
                  <a:schemeClr val="bg1"/>
                </a:solidFill>
                <a:latin typeface="+mn-lt"/>
              </a:rPr>
              <a:t>company</a:t>
            </a:r>
            <a:endParaRPr lang="en-GB" sz="200" dirty="0" err="1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11" name="(logo)" descr="Z:\GRW (grow)\logot\copyright_grow.png" hidden="1">
            <a:extLst>
              <a:ext uri="{FF2B5EF4-FFF2-40B4-BE49-F238E27FC236}">
                <a16:creationId xmlns:a16="http://schemas.microsoft.com/office/drawing/2014/main" id="{E601D979-B9D8-4376-8EDA-B75676E7E0DA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3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36000"/>
            <a:ext cx="60261" cy="1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Freeform 5">
            <a:extLst>
              <a:ext uri="{FF2B5EF4-FFF2-40B4-BE49-F238E27FC236}">
                <a16:creationId xmlns:a16="http://schemas.microsoft.com/office/drawing/2014/main" id="{89FE8771-ECE7-58A8-A8A7-EF0D0C517C71}"/>
              </a:ext>
            </a:extLst>
          </p:cNvPr>
          <p:cNvSpPr>
            <a:spLocks noChangeAspect="1" noEditPoints="1"/>
          </p:cNvSpPr>
          <p:nvPr/>
        </p:nvSpPr>
        <p:spPr bwMode="auto">
          <a:xfrm>
            <a:off x="334963" y="6381328"/>
            <a:ext cx="857239" cy="216000"/>
          </a:xfrm>
          <a:custGeom>
            <a:avLst/>
            <a:gdLst>
              <a:gd name="T0" fmla="*/ 1149 w 5072"/>
              <a:gd name="T1" fmla="*/ 1799 h 2556"/>
              <a:gd name="T2" fmla="*/ 1255 w 5072"/>
              <a:gd name="T3" fmla="*/ 2011 h 2556"/>
              <a:gd name="T4" fmla="*/ 1300 w 5072"/>
              <a:gd name="T5" fmla="*/ 1789 h 2556"/>
              <a:gd name="T6" fmla="*/ 440 w 5072"/>
              <a:gd name="T7" fmla="*/ 1849 h 2556"/>
              <a:gd name="T8" fmla="*/ 705 w 5072"/>
              <a:gd name="T9" fmla="*/ 2019 h 2556"/>
              <a:gd name="T10" fmla="*/ 946 w 5072"/>
              <a:gd name="T11" fmla="*/ 1777 h 2556"/>
              <a:gd name="T12" fmla="*/ 1002 w 5072"/>
              <a:gd name="T13" fmla="*/ 1162 h 2556"/>
              <a:gd name="T14" fmla="*/ 931 w 5072"/>
              <a:gd name="T15" fmla="*/ 595 h 2556"/>
              <a:gd name="T16" fmla="*/ 704 w 5072"/>
              <a:gd name="T17" fmla="*/ 393 h 2556"/>
              <a:gd name="T18" fmla="*/ 462 w 5072"/>
              <a:gd name="T19" fmla="*/ 527 h 2556"/>
              <a:gd name="T20" fmla="*/ 362 w 5072"/>
              <a:gd name="T21" fmla="*/ 1066 h 2556"/>
              <a:gd name="T22" fmla="*/ 406 w 5072"/>
              <a:gd name="T23" fmla="*/ 1745 h 2556"/>
              <a:gd name="T24" fmla="*/ 669 w 5072"/>
              <a:gd name="T25" fmla="*/ 1795 h 2556"/>
              <a:gd name="T26" fmla="*/ 532 w 5072"/>
              <a:gd name="T27" fmla="*/ 1663 h 2556"/>
              <a:gd name="T28" fmla="*/ 493 w 5072"/>
              <a:gd name="T29" fmla="*/ 1176 h 2556"/>
              <a:gd name="T30" fmla="*/ 544 w 5072"/>
              <a:gd name="T31" fmla="*/ 725 h 2556"/>
              <a:gd name="T32" fmla="*/ 708 w 5072"/>
              <a:gd name="T33" fmla="*/ 619 h 2556"/>
              <a:gd name="T34" fmla="*/ 835 w 5072"/>
              <a:gd name="T35" fmla="*/ 777 h 2556"/>
              <a:gd name="T36" fmla="*/ 860 w 5072"/>
              <a:gd name="T37" fmla="*/ 1486 h 2556"/>
              <a:gd name="T38" fmla="*/ 755 w 5072"/>
              <a:gd name="T39" fmla="*/ 1777 h 2556"/>
              <a:gd name="T40" fmla="*/ 2608 w 5072"/>
              <a:gd name="T41" fmla="*/ 2013 h 2556"/>
              <a:gd name="T42" fmla="*/ 2314 w 5072"/>
              <a:gd name="T43" fmla="*/ 1921 h 2556"/>
              <a:gd name="T44" fmla="*/ 2212 w 5072"/>
              <a:gd name="T45" fmla="*/ 1532 h 2556"/>
              <a:gd name="T46" fmla="*/ 2223 w 5072"/>
              <a:gd name="T47" fmla="*/ 785 h 2556"/>
              <a:gd name="T48" fmla="*/ 2396 w 5072"/>
              <a:gd name="T49" fmla="*/ 423 h 2556"/>
              <a:gd name="T50" fmla="*/ 2740 w 5072"/>
              <a:gd name="T51" fmla="*/ 651 h 2556"/>
              <a:gd name="T52" fmla="*/ 2413 w 5072"/>
              <a:gd name="T53" fmla="*/ 673 h 2556"/>
              <a:gd name="T54" fmla="*/ 2335 w 5072"/>
              <a:gd name="T55" fmla="*/ 1054 h 2556"/>
              <a:gd name="T56" fmla="*/ 2375 w 5072"/>
              <a:gd name="T57" fmla="*/ 1687 h 2556"/>
              <a:gd name="T58" fmla="*/ 2566 w 5072"/>
              <a:gd name="T59" fmla="*/ 1797 h 2556"/>
              <a:gd name="T60" fmla="*/ 3124 w 5072"/>
              <a:gd name="T61" fmla="*/ 903 h 2556"/>
              <a:gd name="T62" fmla="*/ 3051 w 5072"/>
              <a:gd name="T63" fmla="*/ 1194 h 2556"/>
              <a:gd name="T64" fmla="*/ 3503 w 5072"/>
              <a:gd name="T65" fmla="*/ 831 h 2556"/>
              <a:gd name="T66" fmla="*/ 3731 w 5072"/>
              <a:gd name="T67" fmla="*/ 907 h 2556"/>
              <a:gd name="T68" fmla="*/ 3822 w 5072"/>
              <a:gd name="T69" fmla="*/ 1280 h 2556"/>
              <a:gd name="T70" fmla="*/ 3796 w 5072"/>
              <a:gd name="T71" fmla="*/ 1773 h 2556"/>
              <a:gd name="T72" fmla="*/ 3670 w 5072"/>
              <a:gd name="T73" fmla="*/ 1997 h 2556"/>
              <a:gd name="T74" fmla="*/ 3435 w 5072"/>
              <a:gd name="T75" fmla="*/ 1975 h 2556"/>
              <a:gd name="T76" fmla="*/ 3327 w 5072"/>
              <a:gd name="T77" fmla="*/ 1695 h 2556"/>
              <a:gd name="T78" fmla="*/ 3322 w 5072"/>
              <a:gd name="T79" fmla="*/ 1186 h 2556"/>
              <a:gd name="T80" fmla="*/ 3491 w 5072"/>
              <a:gd name="T81" fmla="*/ 1775 h 2556"/>
              <a:gd name="T82" fmla="*/ 3633 w 5072"/>
              <a:gd name="T83" fmla="*/ 1787 h 2556"/>
              <a:gd name="T84" fmla="*/ 3697 w 5072"/>
              <a:gd name="T85" fmla="*/ 1516 h 2556"/>
              <a:gd name="T86" fmla="*/ 3653 w 5072"/>
              <a:gd name="T87" fmla="*/ 1082 h 2556"/>
              <a:gd name="T88" fmla="*/ 3505 w 5072"/>
              <a:gd name="T89" fmla="*/ 1054 h 2556"/>
              <a:gd name="T90" fmla="*/ 3439 w 5072"/>
              <a:gd name="T91" fmla="*/ 1320 h 2556"/>
              <a:gd name="T92" fmla="*/ 4300 w 5072"/>
              <a:gd name="T93" fmla="*/ 1925 h 2556"/>
              <a:gd name="T94" fmla="*/ 4036 w 5072"/>
              <a:gd name="T95" fmla="*/ 1983 h 2556"/>
              <a:gd name="T96" fmla="*/ 3953 w 5072"/>
              <a:gd name="T97" fmla="*/ 1705 h 2556"/>
              <a:gd name="T98" fmla="*/ 4084 w 5072"/>
              <a:gd name="T99" fmla="*/ 1707 h 2556"/>
              <a:gd name="T100" fmla="*/ 4256 w 5072"/>
              <a:gd name="T101" fmla="*/ 1773 h 2556"/>
              <a:gd name="T102" fmla="*/ 4851 w 5072"/>
              <a:gd name="T103" fmla="*/ 821 h 2556"/>
              <a:gd name="T104" fmla="*/ 5019 w 5072"/>
              <a:gd name="T105" fmla="*/ 962 h 2556"/>
              <a:gd name="T106" fmla="*/ 5072 w 5072"/>
              <a:gd name="T107" fmla="*/ 1430 h 2556"/>
              <a:gd name="T108" fmla="*/ 5015 w 5072"/>
              <a:gd name="T109" fmla="*/ 1881 h 2556"/>
              <a:gd name="T110" fmla="*/ 4846 w 5072"/>
              <a:gd name="T111" fmla="*/ 2021 h 2556"/>
              <a:gd name="T112" fmla="*/ 4748 w 5072"/>
              <a:gd name="T113" fmla="*/ 1072 h 2556"/>
              <a:gd name="T114" fmla="*/ 4865 w 5072"/>
              <a:gd name="T115" fmla="*/ 1789 h 2556"/>
              <a:gd name="T116" fmla="*/ 4940 w 5072"/>
              <a:gd name="T117" fmla="*/ 1556 h 2556"/>
              <a:gd name="T118" fmla="*/ 4904 w 5072"/>
              <a:gd name="T119" fmla="*/ 1104 h 25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5072" h="2556">
                <a:moveTo>
                  <a:pt x="1264" y="1058"/>
                </a:moveTo>
                <a:lnTo>
                  <a:pt x="1423" y="1058"/>
                </a:lnTo>
                <a:lnTo>
                  <a:pt x="1423" y="845"/>
                </a:lnTo>
                <a:lnTo>
                  <a:pt x="1264" y="845"/>
                </a:lnTo>
                <a:lnTo>
                  <a:pt x="1264" y="511"/>
                </a:lnTo>
                <a:lnTo>
                  <a:pt x="1140" y="511"/>
                </a:lnTo>
                <a:lnTo>
                  <a:pt x="1140" y="845"/>
                </a:lnTo>
                <a:lnTo>
                  <a:pt x="1066" y="845"/>
                </a:lnTo>
                <a:lnTo>
                  <a:pt x="1066" y="1058"/>
                </a:lnTo>
                <a:lnTo>
                  <a:pt x="1140" y="1058"/>
                </a:lnTo>
                <a:lnTo>
                  <a:pt x="1140" y="1592"/>
                </a:lnTo>
                <a:lnTo>
                  <a:pt x="1141" y="1651"/>
                </a:lnTo>
                <a:lnTo>
                  <a:pt x="1141" y="1679"/>
                </a:lnTo>
                <a:lnTo>
                  <a:pt x="1142" y="1705"/>
                </a:lnTo>
                <a:lnTo>
                  <a:pt x="1145" y="1755"/>
                </a:lnTo>
                <a:lnTo>
                  <a:pt x="1147" y="1779"/>
                </a:lnTo>
                <a:lnTo>
                  <a:pt x="1149" y="1799"/>
                </a:lnTo>
                <a:lnTo>
                  <a:pt x="1154" y="1839"/>
                </a:lnTo>
                <a:lnTo>
                  <a:pt x="1157" y="1857"/>
                </a:lnTo>
                <a:lnTo>
                  <a:pt x="1160" y="1875"/>
                </a:lnTo>
                <a:lnTo>
                  <a:pt x="1164" y="1891"/>
                </a:lnTo>
                <a:lnTo>
                  <a:pt x="1167" y="1905"/>
                </a:lnTo>
                <a:lnTo>
                  <a:pt x="1171" y="1917"/>
                </a:lnTo>
                <a:lnTo>
                  <a:pt x="1176" y="1929"/>
                </a:lnTo>
                <a:lnTo>
                  <a:pt x="1181" y="1941"/>
                </a:lnTo>
                <a:lnTo>
                  <a:pt x="1186" y="1951"/>
                </a:lnTo>
                <a:lnTo>
                  <a:pt x="1192" y="1961"/>
                </a:lnTo>
                <a:lnTo>
                  <a:pt x="1198" y="1969"/>
                </a:lnTo>
                <a:lnTo>
                  <a:pt x="1205" y="1977"/>
                </a:lnTo>
                <a:lnTo>
                  <a:pt x="1212" y="1985"/>
                </a:lnTo>
                <a:lnTo>
                  <a:pt x="1220" y="1991"/>
                </a:lnTo>
                <a:lnTo>
                  <a:pt x="1228" y="1997"/>
                </a:lnTo>
                <a:lnTo>
                  <a:pt x="1246" y="2007"/>
                </a:lnTo>
                <a:lnTo>
                  <a:pt x="1255" y="2011"/>
                </a:lnTo>
                <a:lnTo>
                  <a:pt x="1265" y="2013"/>
                </a:lnTo>
                <a:lnTo>
                  <a:pt x="1276" y="2017"/>
                </a:lnTo>
                <a:lnTo>
                  <a:pt x="1287" y="2019"/>
                </a:lnTo>
                <a:lnTo>
                  <a:pt x="1299" y="2019"/>
                </a:lnTo>
                <a:lnTo>
                  <a:pt x="1311" y="2019"/>
                </a:lnTo>
                <a:lnTo>
                  <a:pt x="1321" y="2019"/>
                </a:lnTo>
                <a:lnTo>
                  <a:pt x="1333" y="2017"/>
                </a:lnTo>
                <a:lnTo>
                  <a:pt x="1346" y="2015"/>
                </a:lnTo>
                <a:lnTo>
                  <a:pt x="1360" y="2011"/>
                </a:lnTo>
                <a:lnTo>
                  <a:pt x="1375" y="2007"/>
                </a:lnTo>
                <a:lnTo>
                  <a:pt x="1392" y="2003"/>
                </a:lnTo>
                <a:lnTo>
                  <a:pt x="1428" y="1989"/>
                </a:lnTo>
                <a:lnTo>
                  <a:pt x="1422" y="1789"/>
                </a:lnTo>
                <a:lnTo>
                  <a:pt x="1328" y="1795"/>
                </a:lnTo>
                <a:lnTo>
                  <a:pt x="1318" y="1795"/>
                </a:lnTo>
                <a:lnTo>
                  <a:pt x="1309" y="1793"/>
                </a:lnTo>
                <a:lnTo>
                  <a:pt x="1300" y="1789"/>
                </a:lnTo>
                <a:lnTo>
                  <a:pt x="1293" y="1785"/>
                </a:lnTo>
                <a:lnTo>
                  <a:pt x="1287" y="1777"/>
                </a:lnTo>
                <a:lnTo>
                  <a:pt x="1282" y="1771"/>
                </a:lnTo>
                <a:lnTo>
                  <a:pt x="1280" y="1765"/>
                </a:lnTo>
                <a:lnTo>
                  <a:pt x="1278" y="1761"/>
                </a:lnTo>
                <a:lnTo>
                  <a:pt x="1276" y="1755"/>
                </a:lnTo>
                <a:lnTo>
                  <a:pt x="1275" y="1749"/>
                </a:lnTo>
                <a:lnTo>
                  <a:pt x="1272" y="1737"/>
                </a:lnTo>
                <a:lnTo>
                  <a:pt x="1270" y="1721"/>
                </a:lnTo>
                <a:lnTo>
                  <a:pt x="1269" y="1703"/>
                </a:lnTo>
                <a:lnTo>
                  <a:pt x="1267" y="1681"/>
                </a:lnTo>
                <a:lnTo>
                  <a:pt x="1265" y="1627"/>
                </a:lnTo>
                <a:lnTo>
                  <a:pt x="1265" y="1598"/>
                </a:lnTo>
                <a:lnTo>
                  <a:pt x="1264" y="1564"/>
                </a:lnTo>
                <a:lnTo>
                  <a:pt x="1264" y="1058"/>
                </a:lnTo>
                <a:close/>
                <a:moveTo>
                  <a:pt x="430" y="1825"/>
                </a:moveTo>
                <a:lnTo>
                  <a:pt x="440" y="1849"/>
                </a:lnTo>
                <a:lnTo>
                  <a:pt x="450" y="1871"/>
                </a:lnTo>
                <a:lnTo>
                  <a:pt x="461" y="1891"/>
                </a:lnTo>
                <a:lnTo>
                  <a:pt x="467" y="1901"/>
                </a:lnTo>
                <a:lnTo>
                  <a:pt x="473" y="1911"/>
                </a:lnTo>
                <a:lnTo>
                  <a:pt x="485" y="1927"/>
                </a:lnTo>
                <a:lnTo>
                  <a:pt x="499" y="1943"/>
                </a:lnTo>
                <a:lnTo>
                  <a:pt x="513" y="1959"/>
                </a:lnTo>
                <a:lnTo>
                  <a:pt x="529" y="1971"/>
                </a:lnTo>
                <a:lnTo>
                  <a:pt x="545" y="1983"/>
                </a:lnTo>
                <a:lnTo>
                  <a:pt x="562" y="1993"/>
                </a:lnTo>
                <a:lnTo>
                  <a:pt x="580" y="2001"/>
                </a:lnTo>
                <a:lnTo>
                  <a:pt x="598" y="2007"/>
                </a:lnTo>
                <a:lnTo>
                  <a:pt x="618" y="2013"/>
                </a:lnTo>
                <a:lnTo>
                  <a:pt x="639" y="2017"/>
                </a:lnTo>
                <a:lnTo>
                  <a:pt x="660" y="2019"/>
                </a:lnTo>
                <a:lnTo>
                  <a:pt x="682" y="2019"/>
                </a:lnTo>
                <a:lnTo>
                  <a:pt x="705" y="2019"/>
                </a:lnTo>
                <a:lnTo>
                  <a:pt x="724" y="2015"/>
                </a:lnTo>
                <a:lnTo>
                  <a:pt x="732" y="2015"/>
                </a:lnTo>
                <a:lnTo>
                  <a:pt x="740" y="2011"/>
                </a:lnTo>
                <a:lnTo>
                  <a:pt x="747" y="2009"/>
                </a:lnTo>
                <a:lnTo>
                  <a:pt x="753" y="2005"/>
                </a:lnTo>
                <a:lnTo>
                  <a:pt x="855" y="2342"/>
                </a:lnTo>
                <a:lnTo>
                  <a:pt x="974" y="2231"/>
                </a:lnTo>
                <a:lnTo>
                  <a:pt x="877" y="1921"/>
                </a:lnTo>
                <a:lnTo>
                  <a:pt x="893" y="1897"/>
                </a:lnTo>
                <a:lnTo>
                  <a:pt x="901" y="1883"/>
                </a:lnTo>
                <a:lnTo>
                  <a:pt x="908" y="1871"/>
                </a:lnTo>
                <a:lnTo>
                  <a:pt x="915" y="1857"/>
                </a:lnTo>
                <a:lnTo>
                  <a:pt x="922" y="1841"/>
                </a:lnTo>
                <a:lnTo>
                  <a:pt x="928" y="1827"/>
                </a:lnTo>
                <a:lnTo>
                  <a:pt x="934" y="1811"/>
                </a:lnTo>
                <a:lnTo>
                  <a:pt x="940" y="1793"/>
                </a:lnTo>
                <a:lnTo>
                  <a:pt x="946" y="1777"/>
                </a:lnTo>
                <a:lnTo>
                  <a:pt x="956" y="1741"/>
                </a:lnTo>
                <a:lnTo>
                  <a:pt x="961" y="1721"/>
                </a:lnTo>
                <a:lnTo>
                  <a:pt x="965" y="1701"/>
                </a:lnTo>
                <a:lnTo>
                  <a:pt x="969" y="1681"/>
                </a:lnTo>
                <a:lnTo>
                  <a:pt x="973" y="1661"/>
                </a:lnTo>
                <a:lnTo>
                  <a:pt x="976" y="1639"/>
                </a:lnTo>
                <a:lnTo>
                  <a:pt x="980" y="1615"/>
                </a:lnTo>
                <a:lnTo>
                  <a:pt x="983" y="1594"/>
                </a:lnTo>
                <a:lnTo>
                  <a:pt x="986" y="1570"/>
                </a:lnTo>
                <a:lnTo>
                  <a:pt x="991" y="1518"/>
                </a:lnTo>
                <a:lnTo>
                  <a:pt x="995" y="1464"/>
                </a:lnTo>
                <a:lnTo>
                  <a:pt x="998" y="1406"/>
                </a:lnTo>
                <a:lnTo>
                  <a:pt x="1000" y="1376"/>
                </a:lnTo>
                <a:lnTo>
                  <a:pt x="1001" y="1346"/>
                </a:lnTo>
                <a:lnTo>
                  <a:pt x="1002" y="1282"/>
                </a:lnTo>
                <a:lnTo>
                  <a:pt x="1003" y="1214"/>
                </a:lnTo>
                <a:lnTo>
                  <a:pt x="1002" y="1162"/>
                </a:lnTo>
                <a:lnTo>
                  <a:pt x="1001" y="1112"/>
                </a:lnTo>
                <a:lnTo>
                  <a:pt x="1001" y="1088"/>
                </a:lnTo>
                <a:lnTo>
                  <a:pt x="1000" y="1064"/>
                </a:lnTo>
                <a:lnTo>
                  <a:pt x="998" y="1018"/>
                </a:lnTo>
                <a:lnTo>
                  <a:pt x="996" y="974"/>
                </a:lnTo>
                <a:lnTo>
                  <a:pt x="993" y="931"/>
                </a:lnTo>
                <a:lnTo>
                  <a:pt x="991" y="911"/>
                </a:lnTo>
                <a:lnTo>
                  <a:pt x="989" y="891"/>
                </a:lnTo>
                <a:lnTo>
                  <a:pt x="985" y="851"/>
                </a:lnTo>
                <a:lnTo>
                  <a:pt x="980" y="813"/>
                </a:lnTo>
                <a:lnTo>
                  <a:pt x="975" y="777"/>
                </a:lnTo>
                <a:lnTo>
                  <a:pt x="969" y="741"/>
                </a:lnTo>
                <a:lnTo>
                  <a:pt x="962" y="709"/>
                </a:lnTo>
                <a:lnTo>
                  <a:pt x="955" y="679"/>
                </a:lnTo>
                <a:lnTo>
                  <a:pt x="948" y="649"/>
                </a:lnTo>
                <a:lnTo>
                  <a:pt x="940" y="621"/>
                </a:lnTo>
                <a:lnTo>
                  <a:pt x="931" y="595"/>
                </a:lnTo>
                <a:lnTo>
                  <a:pt x="922" y="571"/>
                </a:lnTo>
                <a:lnTo>
                  <a:pt x="912" y="547"/>
                </a:lnTo>
                <a:lnTo>
                  <a:pt x="901" y="527"/>
                </a:lnTo>
                <a:lnTo>
                  <a:pt x="889" y="507"/>
                </a:lnTo>
                <a:lnTo>
                  <a:pt x="883" y="497"/>
                </a:lnTo>
                <a:lnTo>
                  <a:pt x="876" y="489"/>
                </a:lnTo>
                <a:lnTo>
                  <a:pt x="870" y="479"/>
                </a:lnTo>
                <a:lnTo>
                  <a:pt x="863" y="471"/>
                </a:lnTo>
                <a:lnTo>
                  <a:pt x="848" y="457"/>
                </a:lnTo>
                <a:lnTo>
                  <a:pt x="833" y="443"/>
                </a:lnTo>
                <a:lnTo>
                  <a:pt x="817" y="431"/>
                </a:lnTo>
                <a:lnTo>
                  <a:pt x="801" y="421"/>
                </a:lnTo>
                <a:lnTo>
                  <a:pt x="783" y="413"/>
                </a:lnTo>
                <a:lnTo>
                  <a:pt x="764" y="405"/>
                </a:lnTo>
                <a:lnTo>
                  <a:pt x="745" y="399"/>
                </a:lnTo>
                <a:lnTo>
                  <a:pt x="725" y="395"/>
                </a:lnTo>
                <a:lnTo>
                  <a:pt x="704" y="393"/>
                </a:lnTo>
                <a:lnTo>
                  <a:pt x="682" y="393"/>
                </a:lnTo>
                <a:lnTo>
                  <a:pt x="661" y="393"/>
                </a:lnTo>
                <a:lnTo>
                  <a:pt x="640" y="395"/>
                </a:lnTo>
                <a:lnTo>
                  <a:pt x="619" y="399"/>
                </a:lnTo>
                <a:lnTo>
                  <a:pt x="599" y="405"/>
                </a:lnTo>
                <a:lnTo>
                  <a:pt x="581" y="413"/>
                </a:lnTo>
                <a:lnTo>
                  <a:pt x="563" y="421"/>
                </a:lnTo>
                <a:lnTo>
                  <a:pt x="555" y="425"/>
                </a:lnTo>
                <a:lnTo>
                  <a:pt x="546" y="431"/>
                </a:lnTo>
                <a:lnTo>
                  <a:pt x="538" y="437"/>
                </a:lnTo>
                <a:lnTo>
                  <a:pt x="530" y="443"/>
                </a:lnTo>
                <a:lnTo>
                  <a:pt x="522" y="449"/>
                </a:lnTo>
                <a:lnTo>
                  <a:pt x="515" y="457"/>
                </a:lnTo>
                <a:lnTo>
                  <a:pt x="501" y="471"/>
                </a:lnTo>
                <a:lnTo>
                  <a:pt x="487" y="489"/>
                </a:lnTo>
                <a:lnTo>
                  <a:pt x="474" y="507"/>
                </a:lnTo>
                <a:lnTo>
                  <a:pt x="462" y="527"/>
                </a:lnTo>
                <a:lnTo>
                  <a:pt x="451" y="547"/>
                </a:lnTo>
                <a:lnTo>
                  <a:pt x="441" y="571"/>
                </a:lnTo>
                <a:lnTo>
                  <a:pt x="431" y="595"/>
                </a:lnTo>
                <a:lnTo>
                  <a:pt x="423" y="621"/>
                </a:lnTo>
                <a:lnTo>
                  <a:pt x="415" y="649"/>
                </a:lnTo>
                <a:lnTo>
                  <a:pt x="407" y="679"/>
                </a:lnTo>
                <a:lnTo>
                  <a:pt x="400" y="711"/>
                </a:lnTo>
                <a:lnTo>
                  <a:pt x="394" y="743"/>
                </a:lnTo>
                <a:lnTo>
                  <a:pt x="388" y="777"/>
                </a:lnTo>
                <a:lnTo>
                  <a:pt x="385" y="795"/>
                </a:lnTo>
                <a:lnTo>
                  <a:pt x="383" y="815"/>
                </a:lnTo>
                <a:lnTo>
                  <a:pt x="378" y="853"/>
                </a:lnTo>
                <a:lnTo>
                  <a:pt x="374" y="891"/>
                </a:lnTo>
                <a:lnTo>
                  <a:pt x="370" y="933"/>
                </a:lnTo>
                <a:lnTo>
                  <a:pt x="367" y="976"/>
                </a:lnTo>
                <a:lnTo>
                  <a:pt x="364" y="1020"/>
                </a:lnTo>
                <a:lnTo>
                  <a:pt x="362" y="1066"/>
                </a:lnTo>
                <a:lnTo>
                  <a:pt x="361" y="1114"/>
                </a:lnTo>
                <a:lnTo>
                  <a:pt x="361" y="1140"/>
                </a:lnTo>
                <a:lnTo>
                  <a:pt x="360" y="1164"/>
                </a:lnTo>
                <a:lnTo>
                  <a:pt x="360" y="1216"/>
                </a:lnTo>
                <a:lnTo>
                  <a:pt x="360" y="1268"/>
                </a:lnTo>
                <a:lnTo>
                  <a:pt x="361" y="1318"/>
                </a:lnTo>
                <a:lnTo>
                  <a:pt x="362" y="1364"/>
                </a:lnTo>
                <a:lnTo>
                  <a:pt x="364" y="1410"/>
                </a:lnTo>
                <a:lnTo>
                  <a:pt x="367" y="1456"/>
                </a:lnTo>
                <a:lnTo>
                  <a:pt x="370" y="1498"/>
                </a:lnTo>
                <a:lnTo>
                  <a:pt x="373" y="1538"/>
                </a:lnTo>
                <a:lnTo>
                  <a:pt x="378" y="1578"/>
                </a:lnTo>
                <a:lnTo>
                  <a:pt x="382" y="1613"/>
                </a:lnTo>
                <a:lnTo>
                  <a:pt x="387" y="1649"/>
                </a:lnTo>
                <a:lnTo>
                  <a:pt x="393" y="1683"/>
                </a:lnTo>
                <a:lnTo>
                  <a:pt x="399" y="1715"/>
                </a:lnTo>
                <a:lnTo>
                  <a:pt x="406" y="1745"/>
                </a:lnTo>
                <a:lnTo>
                  <a:pt x="410" y="1759"/>
                </a:lnTo>
                <a:lnTo>
                  <a:pt x="414" y="1775"/>
                </a:lnTo>
                <a:lnTo>
                  <a:pt x="422" y="1801"/>
                </a:lnTo>
                <a:lnTo>
                  <a:pt x="430" y="1825"/>
                </a:lnTo>
                <a:close/>
                <a:moveTo>
                  <a:pt x="0" y="409"/>
                </a:moveTo>
                <a:lnTo>
                  <a:pt x="205" y="0"/>
                </a:lnTo>
                <a:lnTo>
                  <a:pt x="1000" y="0"/>
                </a:lnTo>
                <a:lnTo>
                  <a:pt x="1796" y="0"/>
                </a:lnTo>
                <a:lnTo>
                  <a:pt x="1796" y="1072"/>
                </a:lnTo>
                <a:lnTo>
                  <a:pt x="1796" y="2147"/>
                </a:lnTo>
                <a:lnTo>
                  <a:pt x="1591" y="2556"/>
                </a:lnTo>
                <a:lnTo>
                  <a:pt x="795" y="2556"/>
                </a:lnTo>
                <a:lnTo>
                  <a:pt x="0" y="2556"/>
                </a:lnTo>
                <a:lnTo>
                  <a:pt x="0" y="1482"/>
                </a:lnTo>
                <a:lnTo>
                  <a:pt x="0" y="409"/>
                </a:lnTo>
                <a:close/>
                <a:moveTo>
                  <a:pt x="682" y="1795"/>
                </a:moveTo>
                <a:lnTo>
                  <a:pt x="669" y="1795"/>
                </a:lnTo>
                <a:lnTo>
                  <a:pt x="656" y="1793"/>
                </a:lnTo>
                <a:lnTo>
                  <a:pt x="643" y="1791"/>
                </a:lnTo>
                <a:lnTo>
                  <a:pt x="631" y="1787"/>
                </a:lnTo>
                <a:lnTo>
                  <a:pt x="619" y="1783"/>
                </a:lnTo>
                <a:lnTo>
                  <a:pt x="608" y="1777"/>
                </a:lnTo>
                <a:lnTo>
                  <a:pt x="598" y="1771"/>
                </a:lnTo>
                <a:lnTo>
                  <a:pt x="589" y="1763"/>
                </a:lnTo>
                <a:lnTo>
                  <a:pt x="584" y="1759"/>
                </a:lnTo>
                <a:lnTo>
                  <a:pt x="580" y="1753"/>
                </a:lnTo>
                <a:lnTo>
                  <a:pt x="571" y="1743"/>
                </a:lnTo>
                <a:lnTo>
                  <a:pt x="563" y="1733"/>
                </a:lnTo>
                <a:lnTo>
                  <a:pt x="556" y="1721"/>
                </a:lnTo>
                <a:lnTo>
                  <a:pt x="552" y="1715"/>
                </a:lnTo>
                <a:lnTo>
                  <a:pt x="549" y="1707"/>
                </a:lnTo>
                <a:lnTo>
                  <a:pt x="542" y="1693"/>
                </a:lnTo>
                <a:lnTo>
                  <a:pt x="537" y="1679"/>
                </a:lnTo>
                <a:lnTo>
                  <a:pt x="532" y="1663"/>
                </a:lnTo>
                <a:lnTo>
                  <a:pt x="527" y="1645"/>
                </a:lnTo>
                <a:lnTo>
                  <a:pt x="522" y="1625"/>
                </a:lnTo>
                <a:lnTo>
                  <a:pt x="518" y="1605"/>
                </a:lnTo>
                <a:lnTo>
                  <a:pt x="514" y="1584"/>
                </a:lnTo>
                <a:lnTo>
                  <a:pt x="511" y="1562"/>
                </a:lnTo>
                <a:lnTo>
                  <a:pt x="508" y="1536"/>
                </a:lnTo>
                <a:lnTo>
                  <a:pt x="505" y="1510"/>
                </a:lnTo>
                <a:lnTo>
                  <a:pt x="502" y="1484"/>
                </a:lnTo>
                <a:lnTo>
                  <a:pt x="500" y="1454"/>
                </a:lnTo>
                <a:lnTo>
                  <a:pt x="498" y="1424"/>
                </a:lnTo>
                <a:lnTo>
                  <a:pt x="496" y="1392"/>
                </a:lnTo>
                <a:lnTo>
                  <a:pt x="495" y="1360"/>
                </a:lnTo>
                <a:lnTo>
                  <a:pt x="494" y="1326"/>
                </a:lnTo>
                <a:lnTo>
                  <a:pt x="493" y="1290"/>
                </a:lnTo>
                <a:lnTo>
                  <a:pt x="493" y="1252"/>
                </a:lnTo>
                <a:lnTo>
                  <a:pt x="492" y="1214"/>
                </a:lnTo>
                <a:lnTo>
                  <a:pt x="493" y="1176"/>
                </a:lnTo>
                <a:lnTo>
                  <a:pt x="493" y="1138"/>
                </a:lnTo>
                <a:lnTo>
                  <a:pt x="494" y="1102"/>
                </a:lnTo>
                <a:lnTo>
                  <a:pt x="495" y="1068"/>
                </a:lnTo>
                <a:lnTo>
                  <a:pt x="496" y="1034"/>
                </a:lnTo>
                <a:lnTo>
                  <a:pt x="498" y="1004"/>
                </a:lnTo>
                <a:lnTo>
                  <a:pt x="500" y="972"/>
                </a:lnTo>
                <a:lnTo>
                  <a:pt x="502" y="945"/>
                </a:lnTo>
                <a:lnTo>
                  <a:pt x="505" y="917"/>
                </a:lnTo>
                <a:lnTo>
                  <a:pt x="508" y="889"/>
                </a:lnTo>
                <a:lnTo>
                  <a:pt x="511" y="865"/>
                </a:lnTo>
                <a:lnTo>
                  <a:pt x="515" y="841"/>
                </a:lnTo>
                <a:lnTo>
                  <a:pt x="519" y="819"/>
                </a:lnTo>
                <a:lnTo>
                  <a:pt x="523" y="797"/>
                </a:lnTo>
                <a:lnTo>
                  <a:pt x="528" y="777"/>
                </a:lnTo>
                <a:lnTo>
                  <a:pt x="533" y="759"/>
                </a:lnTo>
                <a:lnTo>
                  <a:pt x="538" y="741"/>
                </a:lnTo>
                <a:lnTo>
                  <a:pt x="544" y="725"/>
                </a:lnTo>
                <a:lnTo>
                  <a:pt x="550" y="711"/>
                </a:lnTo>
                <a:lnTo>
                  <a:pt x="557" y="697"/>
                </a:lnTo>
                <a:lnTo>
                  <a:pt x="565" y="683"/>
                </a:lnTo>
                <a:lnTo>
                  <a:pt x="573" y="671"/>
                </a:lnTo>
                <a:lnTo>
                  <a:pt x="577" y="667"/>
                </a:lnTo>
                <a:lnTo>
                  <a:pt x="581" y="661"/>
                </a:lnTo>
                <a:lnTo>
                  <a:pt x="590" y="651"/>
                </a:lnTo>
                <a:lnTo>
                  <a:pt x="600" y="643"/>
                </a:lnTo>
                <a:lnTo>
                  <a:pt x="610" y="637"/>
                </a:lnTo>
                <a:lnTo>
                  <a:pt x="620" y="629"/>
                </a:lnTo>
                <a:lnTo>
                  <a:pt x="631" y="625"/>
                </a:lnTo>
                <a:lnTo>
                  <a:pt x="644" y="621"/>
                </a:lnTo>
                <a:lnTo>
                  <a:pt x="656" y="619"/>
                </a:lnTo>
                <a:lnTo>
                  <a:pt x="669" y="617"/>
                </a:lnTo>
                <a:lnTo>
                  <a:pt x="682" y="617"/>
                </a:lnTo>
                <a:lnTo>
                  <a:pt x="696" y="617"/>
                </a:lnTo>
                <a:lnTo>
                  <a:pt x="708" y="619"/>
                </a:lnTo>
                <a:lnTo>
                  <a:pt x="715" y="619"/>
                </a:lnTo>
                <a:lnTo>
                  <a:pt x="721" y="621"/>
                </a:lnTo>
                <a:lnTo>
                  <a:pt x="732" y="625"/>
                </a:lnTo>
                <a:lnTo>
                  <a:pt x="743" y="629"/>
                </a:lnTo>
                <a:lnTo>
                  <a:pt x="754" y="637"/>
                </a:lnTo>
                <a:lnTo>
                  <a:pt x="759" y="639"/>
                </a:lnTo>
                <a:lnTo>
                  <a:pt x="764" y="643"/>
                </a:lnTo>
                <a:lnTo>
                  <a:pt x="773" y="651"/>
                </a:lnTo>
                <a:lnTo>
                  <a:pt x="782" y="661"/>
                </a:lnTo>
                <a:lnTo>
                  <a:pt x="791" y="671"/>
                </a:lnTo>
                <a:lnTo>
                  <a:pt x="799" y="683"/>
                </a:lnTo>
                <a:lnTo>
                  <a:pt x="806" y="697"/>
                </a:lnTo>
                <a:lnTo>
                  <a:pt x="813" y="711"/>
                </a:lnTo>
                <a:lnTo>
                  <a:pt x="819" y="725"/>
                </a:lnTo>
                <a:lnTo>
                  <a:pt x="825" y="741"/>
                </a:lnTo>
                <a:lnTo>
                  <a:pt x="830" y="759"/>
                </a:lnTo>
                <a:lnTo>
                  <a:pt x="835" y="777"/>
                </a:lnTo>
                <a:lnTo>
                  <a:pt x="839" y="797"/>
                </a:lnTo>
                <a:lnTo>
                  <a:pt x="844" y="819"/>
                </a:lnTo>
                <a:lnTo>
                  <a:pt x="847" y="841"/>
                </a:lnTo>
                <a:lnTo>
                  <a:pt x="854" y="891"/>
                </a:lnTo>
                <a:lnTo>
                  <a:pt x="860" y="945"/>
                </a:lnTo>
                <a:lnTo>
                  <a:pt x="862" y="974"/>
                </a:lnTo>
                <a:lnTo>
                  <a:pt x="864" y="1004"/>
                </a:lnTo>
                <a:lnTo>
                  <a:pt x="868" y="1070"/>
                </a:lnTo>
                <a:lnTo>
                  <a:pt x="869" y="1140"/>
                </a:lnTo>
                <a:lnTo>
                  <a:pt x="870" y="1178"/>
                </a:lnTo>
                <a:lnTo>
                  <a:pt x="870" y="1216"/>
                </a:lnTo>
                <a:lnTo>
                  <a:pt x="870" y="1292"/>
                </a:lnTo>
                <a:lnTo>
                  <a:pt x="868" y="1362"/>
                </a:lnTo>
                <a:lnTo>
                  <a:pt x="867" y="1380"/>
                </a:lnTo>
                <a:lnTo>
                  <a:pt x="866" y="1396"/>
                </a:lnTo>
                <a:lnTo>
                  <a:pt x="865" y="1428"/>
                </a:lnTo>
                <a:lnTo>
                  <a:pt x="860" y="1486"/>
                </a:lnTo>
                <a:lnTo>
                  <a:pt x="855" y="1540"/>
                </a:lnTo>
                <a:lnTo>
                  <a:pt x="852" y="1564"/>
                </a:lnTo>
                <a:lnTo>
                  <a:pt x="848" y="1588"/>
                </a:lnTo>
                <a:lnTo>
                  <a:pt x="844" y="1609"/>
                </a:lnTo>
                <a:lnTo>
                  <a:pt x="840" y="1629"/>
                </a:lnTo>
                <a:lnTo>
                  <a:pt x="836" y="1647"/>
                </a:lnTo>
                <a:lnTo>
                  <a:pt x="831" y="1665"/>
                </a:lnTo>
                <a:lnTo>
                  <a:pt x="826" y="1681"/>
                </a:lnTo>
                <a:lnTo>
                  <a:pt x="820" y="1695"/>
                </a:lnTo>
                <a:lnTo>
                  <a:pt x="814" y="1709"/>
                </a:lnTo>
                <a:lnTo>
                  <a:pt x="807" y="1723"/>
                </a:lnTo>
                <a:lnTo>
                  <a:pt x="800" y="1733"/>
                </a:lnTo>
                <a:lnTo>
                  <a:pt x="792" y="1745"/>
                </a:lnTo>
                <a:lnTo>
                  <a:pt x="784" y="1755"/>
                </a:lnTo>
                <a:lnTo>
                  <a:pt x="775" y="1763"/>
                </a:lnTo>
                <a:lnTo>
                  <a:pt x="765" y="1771"/>
                </a:lnTo>
                <a:lnTo>
                  <a:pt x="755" y="1777"/>
                </a:lnTo>
                <a:lnTo>
                  <a:pt x="744" y="1783"/>
                </a:lnTo>
                <a:lnTo>
                  <a:pt x="733" y="1787"/>
                </a:lnTo>
                <a:lnTo>
                  <a:pt x="721" y="1791"/>
                </a:lnTo>
                <a:lnTo>
                  <a:pt x="709" y="1793"/>
                </a:lnTo>
                <a:lnTo>
                  <a:pt x="696" y="1795"/>
                </a:lnTo>
                <a:lnTo>
                  <a:pt x="682" y="1795"/>
                </a:lnTo>
                <a:close/>
                <a:moveTo>
                  <a:pt x="2555" y="1394"/>
                </a:moveTo>
                <a:lnTo>
                  <a:pt x="2555" y="1168"/>
                </a:lnTo>
                <a:lnTo>
                  <a:pt x="2780" y="1168"/>
                </a:lnTo>
                <a:lnTo>
                  <a:pt x="2780" y="1969"/>
                </a:lnTo>
                <a:lnTo>
                  <a:pt x="2771" y="1973"/>
                </a:lnTo>
                <a:lnTo>
                  <a:pt x="2761" y="1977"/>
                </a:lnTo>
                <a:lnTo>
                  <a:pt x="2747" y="1983"/>
                </a:lnTo>
                <a:lnTo>
                  <a:pt x="2732" y="1987"/>
                </a:lnTo>
                <a:lnTo>
                  <a:pt x="2696" y="1995"/>
                </a:lnTo>
                <a:lnTo>
                  <a:pt x="2652" y="2005"/>
                </a:lnTo>
                <a:lnTo>
                  <a:pt x="2608" y="2013"/>
                </a:lnTo>
                <a:lnTo>
                  <a:pt x="2571" y="2017"/>
                </a:lnTo>
                <a:lnTo>
                  <a:pt x="2540" y="2021"/>
                </a:lnTo>
                <a:lnTo>
                  <a:pt x="2527" y="2023"/>
                </a:lnTo>
                <a:lnTo>
                  <a:pt x="2515" y="2023"/>
                </a:lnTo>
                <a:lnTo>
                  <a:pt x="2493" y="2021"/>
                </a:lnTo>
                <a:lnTo>
                  <a:pt x="2472" y="2019"/>
                </a:lnTo>
                <a:lnTo>
                  <a:pt x="2452" y="2015"/>
                </a:lnTo>
                <a:lnTo>
                  <a:pt x="2433" y="2011"/>
                </a:lnTo>
                <a:lnTo>
                  <a:pt x="2414" y="2003"/>
                </a:lnTo>
                <a:lnTo>
                  <a:pt x="2396" y="1995"/>
                </a:lnTo>
                <a:lnTo>
                  <a:pt x="2380" y="1985"/>
                </a:lnTo>
                <a:lnTo>
                  <a:pt x="2364" y="1973"/>
                </a:lnTo>
                <a:lnTo>
                  <a:pt x="2349" y="1959"/>
                </a:lnTo>
                <a:lnTo>
                  <a:pt x="2334" y="1945"/>
                </a:lnTo>
                <a:lnTo>
                  <a:pt x="2328" y="1937"/>
                </a:lnTo>
                <a:lnTo>
                  <a:pt x="2320" y="1929"/>
                </a:lnTo>
                <a:lnTo>
                  <a:pt x="2314" y="1921"/>
                </a:lnTo>
                <a:lnTo>
                  <a:pt x="2308" y="1911"/>
                </a:lnTo>
                <a:lnTo>
                  <a:pt x="2302" y="1901"/>
                </a:lnTo>
                <a:lnTo>
                  <a:pt x="2296" y="1891"/>
                </a:lnTo>
                <a:lnTo>
                  <a:pt x="2291" y="1881"/>
                </a:lnTo>
                <a:lnTo>
                  <a:pt x="2285" y="1871"/>
                </a:lnTo>
                <a:lnTo>
                  <a:pt x="2280" y="1859"/>
                </a:lnTo>
                <a:lnTo>
                  <a:pt x="2276" y="1849"/>
                </a:lnTo>
                <a:lnTo>
                  <a:pt x="2267" y="1825"/>
                </a:lnTo>
                <a:lnTo>
                  <a:pt x="2258" y="1799"/>
                </a:lnTo>
                <a:lnTo>
                  <a:pt x="2251" y="1771"/>
                </a:lnTo>
                <a:lnTo>
                  <a:pt x="2244" y="1743"/>
                </a:lnTo>
                <a:lnTo>
                  <a:pt x="2237" y="1711"/>
                </a:lnTo>
                <a:lnTo>
                  <a:pt x="2231" y="1679"/>
                </a:lnTo>
                <a:lnTo>
                  <a:pt x="2225" y="1645"/>
                </a:lnTo>
                <a:lnTo>
                  <a:pt x="2220" y="1609"/>
                </a:lnTo>
                <a:lnTo>
                  <a:pt x="2216" y="1572"/>
                </a:lnTo>
                <a:lnTo>
                  <a:pt x="2212" y="1532"/>
                </a:lnTo>
                <a:lnTo>
                  <a:pt x="2208" y="1490"/>
                </a:lnTo>
                <a:lnTo>
                  <a:pt x="2205" y="1448"/>
                </a:lnTo>
                <a:lnTo>
                  <a:pt x="2203" y="1402"/>
                </a:lnTo>
                <a:lnTo>
                  <a:pt x="2201" y="1356"/>
                </a:lnTo>
                <a:lnTo>
                  <a:pt x="2200" y="1308"/>
                </a:lnTo>
                <a:lnTo>
                  <a:pt x="2199" y="1258"/>
                </a:lnTo>
                <a:lnTo>
                  <a:pt x="2199" y="1206"/>
                </a:lnTo>
                <a:lnTo>
                  <a:pt x="2199" y="1154"/>
                </a:lnTo>
                <a:lnTo>
                  <a:pt x="2200" y="1104"/>
                </a:lnTo>
                <a:lnTo>
                  <a:pt x="2201" y="1054"/>
                </a:lnTo>
                <a:lnTo>
                  <a:pt x="2203" y="1008"/>
                </a:lnTo>
                <a:lnTo>
                  <a:pt x="2205" y="964"/>
                </a:lnTo>
                <a:lnTo>
                  <a:pt x="2208" y="921"/>
                </a:lnTo>
                <a:lnTo>
                  <a:pt x="2212" y="879"/>
                </a:lnTo>
                <a:lnTo>
                  <a:pt x="2216" y="841"/>
                </a:lnTo>
                <a:lnTo>
                  <a:pt x="2221" y="803"/>
                </a:lnTo>
                <a:lnTo>
                  <a:pt x="2223" y="785"/>
                </a:lnTo>
                <a:lnTo>
                  <a:pt x="2226" y="767"/>
                </a:lnTo>
                <a:lnTo>
                  <a:pt x="2231" y="733"/>
                </a:lnTo>
                <a:lnTo>
                  <a:pt x="2238" y="701"/>
                </a:lnTo>
                <a:lnTo>
                  <a:pt x="2244" y="669"/>
                </a:lnTo>
                <a:lnTo>
                  <a:pt x="2252" y="641"/>
                </a:lnTo>
                <a:lnTo>
                  <a:pt x="2259" y="615"/>
                </a:lnTo>
                <a:lnTo>
                  <a:pt x="2268" y="589"/>
                </a:lnTo>
                <a:lnTo>
                  <a:pt x="2277" y="565"/>
                </a:lnTo>
                <a:lnTo>
                  <a:pt x="2287" y="543"/>
                </a:lnTo>
                <a:lnTo>
                  <a:pt x="2298" y="523"/>
                </a:lnTo>
                <a:lnTo>
                  <a:pt x="2309" y="505"/>
                </a:lnTo>
                <a:lnTo>
                  <a:pt x="2322" y="487"/>
                </a:lnTo>
                <a:lnTo>
                  <a:pt x="2336" y="471"/>
                </a:lnTo>
                <a:lnTo>
                  <a:pt x="2350" y="457"/>
                </a:lnTo>
                <a:lnTo>
                  <a:pt x="2364" y="445"/>
                </a:lnTo>
                <a:lnTo>
                  <a:pt x="2380" y="433"/>
                </a:lnTo>
                <a:lnTo>
                  <a:pt x="2396" y="423"/>
                </a:lnTo>
                <a:lnTo>
                  <a:pt x="2413" y="415"/>
                </a:lnTo>
                <a:lnTo>
                  <a:pt x="2431" y="407"/>
                </a:lnTo>
                <a:lnTo>
                  <a:pt x="2450" y="403"/>
                </a:lnTo>
                <a:lnTo>
                  <a:pt x="2469" y="399"/>
                </a:lnTo>
                <a:lnTo>
                  <a:pt x="2490" y="397"/>
                </a:lnTo>
                <a:lnTo>
                  <a:pt x="2511" y="395"/>
                </a:lnTo>
                <a:lnTo>
                  <a:pt x="2537" y="397"/>
                </a:lnTo>
                <a:lnTo>
                  <a:pt x="2563" y="399"/>
                </a:lnTo>
                <a:lnTo>
                  <a:pt x="2590" y="403"/>
                </a:lnTo>
                <a:lnTo>
                  <a:pt x="2618" y="407"/>
                </a:lnTo>
                <a:lnTo>
                  <a:pt x="2647" y="413"/>
                </a:lnTo>
                <a:lnTo>
                  <a:pt x="2677" y="421"/>
                </a:lnTo>
                <a:lnTo>
                  <a:pt x="2708" y="431"/>
                </a:lnTo>
                <a:lnTo>
                  <a:pt x="2739" y="441"/>
                </a:lnTo>
                <a:lnTo>
                  <a:pt x="2780" y="457"/>
                </a:lnTo>
                <a:lnTo>
                  <a:pt x="2776" y="661"/>
                </a:lnTo>
                <a:lnTo>
                  <a:pt x="2740" y="651"/>
                </a:lnTo>
                <a:lnTo>
                  <a:pt x="2707" y="645"/>
                </a:lnTo>
                <a:lnTo>
                  <a:pt x="2674" y="639"/>
                </a:lnTo>
                <a:lnTo>
                  <a:pt x="2642" y="633"/>
                </a:lnTo>
                <a:lnTo>
                  <a:pt x="2612" y="629"/>
                </a:lnTo>
                <a:lnTo>
                  <a:pt x="2582" y="627"/>
                </a:lnTo>
                <a:lnTo>
                  <a:pt x="2553" y="625"/>
                </a:lnTo>
                <a:lnTo>
                  <a:pt x="2525" y="623"/>
                </a:lnTo>
                <a:lnTo>
                  <a:pt x="2511" y="625"/>
                </a:lnTo>
                <a:lnTo>
                  <a:pt x="2498" y="625"/>
                </a:lnTo>
                <a:lnTo>
                  <a:pt x="2486" y="629"/>
                </a:lnTo>
                <a:lnTo>
                  <a:pt x="2474" y="631"/>
                </a:lnTo>
                <a:lnTo>
                  <a:pt x="2462" y="635"/>
                </a:lnTo>
                <a:lnTo>
                  <a:pt x="2451" y="641"/>
                </a:lnTo>
                <a:lnTo>
                  <a:pt x="2441" y="647"/>
                </a:lnTo>
                <a:lnTo>
                  <a:pt x="2431" y="655"/>
                </a:lnTo>
                <a:lnTo>
                  <a:pt x="2422" y="663"/>
                </a:lnTo>
                <a:lnTo>
                  <a:pt x="2413" y="673"/>
                </a:lnTo>
                <a:lnTo>
                  <a:pt x="2405" y="683"/>
                </a:lnTo>
                <a:lnTo>
                  <a:pt x="2398" y="693"/>
                </a:lnTo>
                <a:lnTo>
                  <a:pt x="2391" y="705"/>
                </a:lnTo>
                <a:lnTo>
                  <a:pt x="2384" y="719"/>
                </a:lnTo>
                <a:lnTo>
                  <a:pt x="2378" y="733"/>
                </a:lnTo>
                <a:lnTo>
                  <a:pt x="2373" y="749"/>
                </a:lnTo>
                <a:lnTo>
                  <a:pt x="2368" y="765"/>
                </a:lnTo>
                <a:lnTo>
                  <a:pt x="2363" y="783"/>
                </a:lnTo>
                <a:lnTo>
                  <a:pt x="2359" y="803"/>
                </a:lnTo>
                <a:lnTo>
                  <a:pt x="2355" y="823"/>
                </a:lnTo>
                <a:lnTo>
                  <a:pt x="2351" y="847"/>
                </a:lnTo>
                <a:lnTo>
                  <a:pt x="2348" y="871"/>
                </a:lnTo>
                <a:lnTo>
                  <a:pt x="2345" y="897"/>
                </a:lnTo>
                <a:lnTo>
                  <a:pt x="2342" y="925"/>
                </a:lnTo>
                <a:lnTo>
                  <a:pt x="2340" y="955"/>
                </a:lnTo>
                <a:lnTo>
                  <a:pt x="2338" y="986"/>
                </a:lnTo>
                <a:lnTo>
                  <a:pt x="2335" y="1054"/>
                </a:lnTo>
                <a:lnTo>
                  <a:pt x="2333" y="1128"/>
                </a:lnTo>
                <a:lnTo>
                  <a:pt x="2332" y="1166"/>
                </a:lnTo>
                <a:lnTo>
                  <a:pt x="2332" y="1208"/>
                </a:lnTo>
                <a:lnTo>
                  <a:pt x="2333" y="1288"/>
                </a:lnTo>
                <a:lnTo>
                  <a:pt x="2335" y="1364"/>
                </a:lnTo>
                <a:lnTo>
                  <a:pt x="2336" y="1398"/>
                </a:lnTo>
                <a:lnTo>
                  <a:pt x="2338" y="1432"/>
                </a:lnTo>
                <a:lnTo>
                  <a:pt x="2339" y="1462"/>
                </a:lnTo>
                <a:lnTo>
                  <a:pt x="2342" y="1492"/>
                </a:lnTo>
                <a:lnTo>
                  <a:pt x="2344" y="1520"/>
                </a:lnTo>
                <a:lnTo>
                  <a:pt x="2347" y="1548"/>
                </a:lnTo>
                <a:lnTo>
                  <a:pt x="2354" y="1596"/>
                </a:lnTo>
                <a:lnTo>
                  <a:pt x="2357" y="1617"/>
                </a:lnTo>
                <a:lnTo>
                  <a:pt x="2361" y="1637"/>
                </a:lnTo>
                <a:lnTo>
                  <a:pt x="2366" y="1655"/>
                </a:lnTo>
                <a:lnTo>
                  <a:pt x="2370" y="1673"/>
                </a:lnTo>
                <a:lnTo>
                  <a:pt x="2375" y="1687"/>
                </a:lnTo>
                <a:lnTo>
                  <a:pt x="2381" y="1703"/>
                </a:lnTo>
                <a:lnTo>
                  <a:pt x="2388" y="1715"/>
                </a:lnTo>
                <a:lnTo>
                  <a:pt x="2395" y="1727"/>
                </a:lnTo>
                <a:lnTo>
                  <a:pt x="2402" y="1739"/>
                </a:lnTo>
                <a:lnTo>
                  <a:pt x="2411" y="1749"/>
                </a:lnTo>
                <a:lnTo>
                  <a:pt x="2419" y="1759"/>
                </a:lnTo>
                <a:lnTo>
                  <a:pt x="2429" y="1767"/>
                </a:lnTo>
                <a:lnTo>
                  <a:pt x="2439" y="1775"/>
                </a:lnTo>
                <a:lnTo>
                  <a:pt x="2450" y="1781"/>
                </a:lnTo>
                <a:lnTo>
                  <a:pt x="2461" y="1787"/>
                </a:lnTo>
                <a:lnTo>
                  <a:pt x="2473" y="1791"/>
                </a:lnTo>
                <a:lnTo>
                  <a:pt x="2486" y="1795"/>
                </a:lnTo>
                <a:lnTo>
                  <a:pt x="2499" y="1797"/>
                </a:lnTo>
                <a:lnTo>
                  <a:pt x="2513" y="1799"/>
                </a:lnTo>
                <a:lnTo>
                  <a:pt x="2527" y="1799"/>
                </a:lnTo>
                <a:lnTo>
                  <a:pt x="2547" y="1799"/>
                </a:lnTo>
                <a:lnTo>
                  <a:pt x="2566" y="1797"/>
                </a:lnTo>
                <a:lnTo>
                  <a:pt x="2584" y="1797"/>
                </a:lnTo>
                <a:lnTo>
                  <a:pt x="2600" y="1793"/>
                </a:lnTo>
                <a:lnTo>
                  <a:pt x="2615" y="1791"/>
                </a:lnTo>
                <a:lnTo>
                  <a:pt x="2629" y="1787"/>
                </a:lnTo>
                <a:lnTo>
                  <a:pt x="2641" y="1783"/>
                </a:lnTo>
                <a:lnTo>
                  <a:pt x="2652" y="1779"/>
                </a:lnTo>
                <a:lnTo>
                  <a:pt x="2652" y="1394"/>
                </a:lnTo>
                <a:lnTo>
                  <a:pt x="2555" y="1394"/>
                </a:lnTo>
                <a:close/>
                <a:moveTo>
                  <a:pt x="2926" y="1997"/>
                </a:moveTo>
                <a:lnTo>
                  <a:pt x="2926" y="847"/>
                </a:lnTo>
                <a:lnTo>
                  <a:pt x="3050" y="847"/>
                </a:lnTo>
                <a:lnTo>
                  <a:pt x="3050" y="984"/>
                </a:lnTo>
                <a:lnTo>
                  <a:pt x="3075" y="955"/>
                </a:lnTo>
                <a:lnTo>
                  <a:pt x="3087" y="941"/>
                </a:lnTo>
                <a:lnTo>
                  <a:pt x="3099" y="927"/>
                </a:lnTo>
                <a:lnTo>
                  <a:pt x="3111" y="915"/>
                </a:lnTo>
                <a:lnTo>
                  <a:pt x="3124" y="903"/>
                </a:lnTo>
                <a:lnTo>
                  <a:pt x="3148" y="881"/>
                </a:lnTo>
                <a:lnTo>
                  <a:pt x="3160" y="871"/>
                </a:lnTo>
                <a:lnTo>
                  <a:pt x="3173" y="863"/>
                </a:lnTo>
                <a:lnTo>
                  <a:pt x="3186" y="853"/>
                </a:lnTo>
                <a:lnTo>
                  <a:pt x="3198" y="845"/>
                </a:lnTo>
                <a:lnTo>
                  <a:pt x="3222" y="833"/>
                </a:lnTo>
                <a:lnTo>
                  <a:pt x="3247" y="821"/>
                </a:lnTo>
                <a:lnTo>
                  <a:pt x="3247" y="1072"/>
                </a:lnTo>
                <a:lnTo>
                  <a:pt x="3223" y="1082"/>
                </a:lnTo>
                <a:lnTo>
                  <a:pt x="3199" y="1094"/>
                </a:lnTo>
                <a:lnTo>
                  <a:pt x="3177" y="1104"/>
                </a:lnTo>
                <a:lnTo>
                  <a:pt x="3154" y="1116"/>
                </a:lnTo>
                <a:lnTo>
                  <a:pt x="3133" y="1130"/>
                </a:lnTo>
                <a:lnTo>
                  <a:pt x="3114" y="1144"/>
                </a:lnTo>
                <a:lnTo>
                  <a:pt x="3095" y="1158"/>
                </a:lnTo>
                <a:lnTo>
                  <a:pt x="3077" y="1174"/>
                </a:lnTo>
                <a:lnTo>
                  <a:pt x="3051" y="1194"/>
                </a:lnTo>
                <a:lnTo>
                  <a:pt x="3051" y="1997"/>
                </a:lnTo>
                <a:lnTo>
                  <a:pt x="2926" y="1997"/>
                </a:lnTo>
                <a:close/>
                <a:moveTo>
                  <a:pt x="3370" y="970"/>
                </a:moveTo>
                <a:lnTo>
                  <a:pt x="3373" y="962"/>
                </a:lnTo>
                <a:lnTo>
                  <a:pt x="3377" y="953"/>
                </a:lnTo>
                <a:lnTo>
                  <a:pt x="3386" y="937"/>
                </a:lnTo>
                <a:lnTo>
                  <a:pt x="3395" y="921"/>
                </a:lnTo>
                <a:lnTo>
                  <a:pt x="3399" y="913"/>
                </a:lnTo>
                <a:lnTo>
                  <a:pt x="3404" y="907"/>
                </a:lnTo>
                <a:lnTo>
                  <a:pt x="3415" y="893"/>
                </a:lnTo>
                <a:lnTo>
                  <a:pt x="3425" y="881"/>
                </a:lnTo>
                <a:lnTo>
                  <a:pt x="3437" y="869"/>
                </a:lnTo>
                <a:lnTo>
                  <a:pt x="3449" y="859"/>
                </a:lnTo>
                <a:lnTo>
                  <a:pt x="3462" y="851"/>
                </a:lnTo>
                <a:lnTo>
                  <a:pt x="3475" y="843"/>
                </a:lnTo>
                <a:lnTo>
                  <a:pt x="3489" y="837"/>
                </a:lnTo>
                <a:lnTo>
                  <a:pt x="3503" y="831"/>
                </a:lnTo>
                <a:lnTo>
                  <a:pt x="3519" y="827"/>
                </a:lnTo>
                <a:lnTo>
                  <a:pt x="3534" y="825"/>
                </a:lnTo>
                <a:lnTo>
                  <a:pt x="3551" y="823"/>
                </a:lnTo>
                <a:lnTo>
                  <a:pt x="3568" y="821"/>
                </a:lnTo>
                <a:lnTo>
                  <a:pt x="3585" y="823"/>
                </a:lnTo>
                <a:lnTo>
                  <a:pt x="3602" y="825"/>
                </a:lnTo>
                <a:lnTo>
                  <a:pt x="3618" y="827"/>
                </a:lnTo>
                <a:lnTo>
                  <a:pt x="3633" y="831"/>
                </a:lnTo>
                <a:lnTo>
                  <a:pt x="3647" y="837"/>
                </a:lnTo>
                <a:lnTo>
                  <a:pt x="3661" y="843"/>
                </a:lnTo>
                <a:lnTo>
                  <a:pt x="3674" y="851"/>
                </a:lnTo>
                <a:lnTo>
                  <a:pt x="3681" y="855"/>
                </a:lnTo>
                <a:lnTo>
                  <a:pt x="3687" y="859"/>
                </a:lnTo>
                <a:lnTo>
                  <a:pt x="3699" y="869"/>
                </a:lnTo>
                <a:lnTo>
                  <a:pt x="3710" y="881"/>
                </a:lnTo>
                <a:lnTo>
                  <a:pt x="3721" y="893"/>
                </a:lnTo>
                <a:lnTo>
                  <a:pt x="3731" y="907"/>
                </a:lnTo>
                <a:lnTo>
                  <a:pt x="3741" y="921"/>
                </a:lnTo>
                <a:lnTo>
                  <a:pt x="3750" y="937"/>
                </a:lnTo>
                <a:lnTo>
                  <a:pt x="3758" y="953"/>
                </a:lnTo>
                <a:lnTo>
                  <a:pt x="3766" y="970"/>
                </a:lnTo>
                <a:lnTo>
                  <a:pt x="3769" y="980"/>
                </a:lnTo>
                <a:lnTo>
                  <a:pt x="3773" y="990"/>
                </a:lnTo>
                <a:lnTo>
                  <a:pt x="3780" y="1010"/>
                </a:lnTo>
                <a:lnTo>
                  <a:pt x="3786" y="1032"/>
                </a:lnTo>
                <a:lnTo>
                  <a:pt x="3792" y="1054"/>
                </a:lnTo>
                <a:lnTo>
                  <a:pt x="3797" y="1078"/>
                </a:lnTo>
                <a:lnTo>
                  <a:pt x="3802" y="1104"/>
                </a:lnTo>
                <a:lnTo>
                  <a:pt x="3807" y="1130"/>
                </a:lnTo>
                <a:lnTo>
                  <a:pt x="3811" y="1158"/>
                </a:lnTo>
                <a:lnTo>
                  <a:pt x="3814" y="1186"/>
                </a:lnTo>
                <a:lnTo>
                  <a:pt x="3817" y="1216"/>
                </a:lnTo>
                <a:lnTo>
                  <a:pt x="3820" y="1248"/>
                </a:lnTo>
                <a:lnTo>
                  <a:pt x="3822" y="1280"/>
                </a:lnTo>
                <a:lnTo>
                  <a:pt x="3823" y="1312"/>
                </a:lnTo>
                <a:lnTo>
                  <a:pt x="3825" y="1348"/>
                </a:lnTo>
                <a:lnTo>
                  <a:pt x="3825" y="1384"/>
                </a:lnTo>
                <a:lnTo>
                  <a:pt x="3826" y="1420"/>
                </a:lnTo>
                <a:lnTo>
                  <a:pt x="3825" y="1456"/>
                </a:lnTo>
                <a:lnTo>
                  <a:pt x="3825" y="1474"/>
                </a:lnTo>
                <a:lnTo>
                  <a:pt x="3825" y="1492"/>
                </a:lnTo>
                <a:lnTo>
                  <a:pt x="3824" y="1528"/>
                </a:lnTo>
                <a:lnTo>
                  <a:pt x="3822" y="1560"/>
                </a:lnTo>
                <a:lnTo>
                  <a:pt x="3820" y="1592"/>
                </a:lnTo>
                <a:lnTo>
                  <a:pt x="3817" y="1623"/>
                </a:lnTo>
                <a:lnTo>
                  <a:pt x="3815" y="1653"/>
                </a:lnTo>
                <a:lnTo>
                  <a:pt x="3811" y="1681"/>
                </a:lnTo>
                <a:lnTo>
                  <a:pt x="3807" y="1709"/>
                </a:lnTo>
                <a:lnTo>
                  <a:pt x="3803" y="1735"/>
                </a:lnTo>
                <a:lnTo>
                  <a:pt x="3798" y="1761"/>
                </a:lnTo>
                <a:lnTo>
                  <a:pt x="3796" y="1773"/>
                </a:lnTo>
                <a:lnTo>
                  <a:pt x="3793" y="1785"/>
                </a:lnTo>
                <a:lnTo>
                  <a:pt x="3788" y="1809"/>
                </a:lnTo>
                <a:lnTo>
                  <a:pt x="3781" y="1831"/>
                </a:lnTo>
                <a:lnTo>
                  <a:pt x="3775" y="1851"/>
                </a:lnTo>
                <a:lnTo>
                  <a:pt x="3768" y="1871"/>
                </a:lnTo>
                <a:lnTo>
                  <a:pt x="3760" y="1889"/>
                </a:lnTo>
                <a:lnTo>
                  <a:pt x="3756" y="1897"/>
                </a:lnTo>
                <a:lnTo>
                  <a:pt x="3752" y="1907"/>
                </a:lnTo>
                <a:lnTo>
                  <a:pt x="3743" y="1923"/>
                </a:lnTo>
                <a:lnTo>
                  <a:pt x="3734" y="1937"/>
                </a:lnTo>
                <a:lnTo>
                  <a:pt x="3729" y="1945"/>
                </a:lnTo>
                <a:lnTo>
                  <a:pt x="3724" y="1951"/>
                </a:lnTo>
                <a:lnTo>
                  <a:pt x="3713" y="1963"/>
                </a:lnTo>
                <a:lnTo>
                  <a:pt x="3701" y="1975"/>
                </a:lnTo>
                <a:lnTo>
                  <a:pt x="3689" y="1985"/>
                </a:lnTo>
                <a:lnTo>
                  <a:pt x="3677" y="1993"/>
                </a:lnTo>
                <a:lnTo>
                  <a:pt x="3670" y="1997"/>
                </a:lnTo>
                <a:lnTo>
                  <a:pt x="3663" y="2001"/>
                </a:lnTo>
                <a:lnTo>
                  <a:pt x="3649" y="2007"/>
                </a:lnTo>
                <a:lnTo>
                  <a:pt x="3634" y="2013"/>
                </a:lnTo>
                <a:lnTo>
                  <a:pt x="3619" y="2017"/>
                </a:lnTo>
                <a:lnTo>
                  <a:pt x="3603" y="2021"/>
                </a:lnTo>
                <a:lnTo>
                  <a:pt x="3585" y="2021"/>
                </a:lnTo>
                <a:lnTo>
                  <a:pt x="3568" y="2023"/>
                </a:lnTo>
                <a:lnTo>
                  <a:pt x="3550" y="2021"/>
                </a:lnTo>
                <a:lnTo>
                  <a:pt x="3534" y="2021"/>
                </a:lnTo>
                <a:lnTo>
                  <a:pt x="3517" y="2017"/>
                </a:lnTo>
                <a:lnTo>
                  <a:pt x="3502" y="2013"/>
                </a:lnTo>
                <a:lnTo>
                  <a:pt x="3487" y="2007"/>
                </a:lnTo>
                <a:lnTo>
                  <a:pt x="3473" y="2001"/>
                </a:lnTo>
                <a:lnTo>
                  <a:pt x="3460" y="1993"/>
                </a:lnTo>
                <a:lnTo>
                  <a:pt x="3453" y="1989"/>
                </a:lnTo>
                <a:lnTo>
                  <a:pt x="3447" y="1985"/>
                </a:lnTo>
                <a:lnTo>
                  <a:pt x="3435" y="1975"/>
                </a:lnTo>
                <a:lnTo>
                  <a:pt x="3423" y="1963"/>
                </a:lnTo>
                <a:lnTo>
                  <a:pt x="3413" y="1951"/>
                </a:lnTo>
                <a:lnTo>
                  <a:pt x="3402" y="1937"/>
                </a:lnTo>
                <a:lnTo>
                  <a:pt x="3398" y="1929"/>
                </a:lnTo>
                <a:lnTo>
                  <a:pt x="3393" y="1923"/>
                </a:lnTo>
                <a:lnTo>
                  <a:pt x="3384" y="1907"/>
                </a:lnTo>
                <a:lnTo>
                  <a:pt x="3376" y="1889"/>
                </a:lnTo>
                <a:lnTo>
                  <a:pt x="3372" y="1879"/>
                </a:lnTo>
                <a:lnTo>
                  <a:pt x="3368" y="1871"/>
                </a:lnTo>
                <a:lnTo>
                  <a:pt x="3361" y="1851"/>
                </a:lnTo>
                <a:lnTo>
                  <a:pt x="3355" y="1831"/>
                </a:lnTo>
                <a:lnTo>
                  <a:pt x="3349" y="1809"/>
                </a:lnTo>
                <a:lnTo>
                  <a:pt x="3343" y="1785"/>
                </a:lnTo>
                <a:lnTo>
                  <a:pt x="3338" y="1761"/>
                </a:lnTo>
                <a:lnTo>
                  <a:pt x="3333" y="1735"/>
                </a:lnTo>
                <a:lnTo>
                  <a:pt x="3329" y="1709"/>
                </a:lnTo>
                <a:lnTo>
                  <a:pt x="3327" y="1695"/>
                </a:lnTo>
                <a:lnTo>
                  <a:pt x="3325" y="1681"/>
                </a:lnTo>
                <a:lnTo>
                  <a:pt x="3322" y="1653"/>
                </a:lnTo>
                <a:lnTo>
                  <a:pt x="3319" y="1623"/>
                </a:lnTo>
                <a:lnTo>
                  <a:pt x="3316" y="1592"/>
                </a:lnTo>
                <a:lnTo>
                  <a:pt x="3314" y="1560"/>
                </a:lnTo>
                <a:lnTo>
                  <a:pt x="3314" y="1544"/>
                </a:lnTo>
                <a:lnTo>
                  <a:pt x="3313" y="1528"/>
                </a:lnTo>
                <a:lnTo>
                  <a:pt x="3312" y="1492"/>
                </a:lnTo>
                <a:lnTo>
                  <a:pt x="3311" y="1456"/>
                </a:lnTo>
                <a:lnTo>
                  <a:pt x="3311" y="1420"/>
                </a:lnTo>
                <a:lnTo>
                  <a:pt x="3311" y="1384"/>
                </a:lnTo>
                <a:lnTo>
                  <a:pt x="3312" y="1348"/>
                </a:lnTo>
                <a:lnTo>
                  <a:pt x="3313" y="1312"/>
                </a:lnTo>
                <a:lnTo>
                  <a:pt x="3314" y="1280"/>
                </a:lnTo>
                <a:lnTo>
                  <a:pt x="3316" y="1248"/>
                </a:lnTo>
                <a:lnTo>
                  <a:pt x="3319" y="1216"/>
                </a:lnTo>
                <a:lnTo>
                  <a:pt x="3322" y="1186"/>
                </a:lnTo>
                <a:lnTo>
                  <a:pt x="3325" y="1158"/>
                </a:lnTo>
                <a:lnTo>
                  <a:pt x="3329" y="1130"/>
                </a:lnTo>
                <a:lnTo>
                  <a:pt x="3334" y="1104"/>
                </a:lnTo>
                <a:lnTo>
                  <a:pt x="3339" y="1078"/>
                </a:lnTo>
                <a:lnTo>
                  <a:pt x="3344" y="1054"/>
                </a:lnTo>
                <a:lnTo>
                  <a:pt x="3350" y="1032"/>
                </a:lnTo>
                <a:lnTo>
                  <a:pt x="3356" y="1010"/>
                </a:lnTo>
                <a:lnTo>
                  <a:pt x="3359" y="1000"/>
                </a:lnTo>
                <a:lnTo>
                  <a:pt x="3362" y="990"/>
                </a:lnTo>
                <a:lnTo>
                  <a:pt x="3370" y="970"/>
                </a:lnTo>
                <a:close/>
                <a:moveTo>
                  <a:pt x="3464" y="1719"/>
                </a:moveTo>
                <a:lnTo>
                  <a:pt x="3467" y="1729"/>
                </a:lnTo>
                <a:lnTo>
                  <a:pt x="3471" y="1741"/>
                </a:lnTo>
                <a:lnTo>
                  <a:pt x="3476" y="1749"/>
                </a:lnTo>
                <a:lnTo>
                  <a:pt x="3480" y="1759"/>
                </a:lnTo>
                <a:lnTo>
                  <a:pt x="3485" y="1767"/>
                </a:lnTo>
                <a:lnTo>
                  <a:pt x="3491" y="1775"/>
                </a:lnTo>
                <a:lnTo>
                  <a:pt x="3497" y="1781"/>
                </a:lnTo>
                <a:lnTo>
                  <a:pt x="3503" y="1787"/>
                </a:lnTo>
                <a:lnTo>
                  <a:pt x="3510" y="1793"/>
                </a:lnTo>
                <a:lnTo>
                  <a:pt x="3517" y="1797"/>
                </a:lnTo>
                <a:lnTo>
                  <a:pt x="3524" y="1801"/>
                </a:lnTo>
                <a:lnTo>
                  <a:pt x="3532" y="1805"/>
                </a:lnTo>
                <a:lnTo>
                  <a:pt x="3540" y="1807"/>
                </a:lnTo>
                <a:lnTo>
                  <a:pt x="3549" y="1809"/>
                </a:lnTo>
                <a:lnTo>
                  <a:pt x="3558" y="1811"/>
                </a:lnTo>
                <a:lnTo>
                  <a:pt x="3568" y="1811"/>
                </a:lnTo>
                <a:lnTo>
                  <a:pt x="3577" y="1811"/>
                </a:lnTo>
                <a:lnTo>
                  <a:pt x="3586" y="1809"/>
                </a:lnTo>
                <a:lnTo>
                  <a:pt x="3596" y="1807"/>
                </a:lnTo>
                <a:lnTo>
                  <a:pt x="3604" y="1805"/>
                </a:lnTo>
                <a:lnTo>
                  <a:pt x="3619" y="1797"/>
                </a:lnTo>
                <a:lnTo>
                  <a:pt x="3626" y="1793"/>
                </a:lnTo>
                <a:lnTo>
                  <a:pt x="3633" y="1787"/>
                </a:lnTo>
                <a:lnTo>
                  <a:pt x="3639" y="1781"/>
                </a:lnTo>
                <a:lnTo>
                  <a:pt x="3645" y="1775"/>
                </a:lnTo>
                <a:lnTo>
                  <a:pt x="3651" y="1767"/>
                </a:lnTo>
                <a:lnTo>
                  <a:pt x="3656" y="1759"/>
                </a:lnTo>
                <a:lnTo>
                  <a:pt x="3661" y="1749"/>
                </a:lnTo>
                <a:lnTo>
                  <a:pt x="3665" y="1741"/>
                </a:lnTo>
                <a:lnTo>
                  <a:pt x="3669" y="1729"/>
                </a:lnTo>
                <a:lnTo>
                  <a:pt x="3672" y="1719"/>
                </a:lnTo>
                <a:lnTo>
                  <a:pt x="3676" y="1707"/>
                </a:lnTo>
                <a:lnTo>
                  <a:pt x="3679" y="1693"/>
                </a:lnTo>
                <a:lnTo>
                  <a:pt x="3684" y="1665"/>
                </a:lnTo>
                <a:lnTo>
                  <a:pt x="3686" y="1649"/>
                </a:lnTo>
                <a:lnTo>
                  <a:pt x="3688" y="1633"/>
                </a:lnTo>
                <a:lnTo>
                  <a:pt x="3690" y="1615"/>
                </a:lnTo>
                <a:lnTo>
                  <a:pt x="3692" y="1598"/>
                </a:lnTo>
                <a:lnTo>
                  <a:pt x="3695" y="1558"/>
                </a:lnTo>
                <a:lnTo>
                  <a:pt x="3697" y="1516"/>
                </a:lnTo>
                <a:lnTo>
                  <a:pt x="3698" y="1468"/>
                </a:lnTo>
                <a:lnTo>
                  <a:pt x="3699" y="1418"/>
                </a:lnTo>
                <a:lnTo>
                  <a:pt x="3698" y="1368"/>
                </a:lnTo>
                <a:lnTo>
                  <a:pt x="3697" y="1320"/>
                </a:lnTo>
                <a:lnTo>
                  <a:pt x="3696" y="1298"/>
                </a:lnTo>
                <a:lnTo>
                  <a:pt x="3695" y="1278"/>
                </a:lnTo>
                <a:lnTo>
                  <a:pt x="3692" y="1238"/>
                </a:lnTo>
                <a:lnTo>
                  <a:pt x="3688" y="1204"/>
                </a:lnTo>
                <a:lnTo>
                  <a:pt x="3683" y="1172"/>
                </a:lnTo>
                <a:lnTo>
                  <a:pt x="3680" y="1158"/>
                </a:lnTo>
                <a:lnTo>
                  <a:pt x="3677" y="1144"/>
                </a:lnTo>
                <a:lnTo>
                  <a:pt x="3674" y="1132"/>
                </a:lnTo>
                <a:lnTo>
                  <a:pt x="3670" y="1120"/>
                </a:lnTo>
                <a:lnTo>
                  <a:pt x="3666" y="1110"/>
                </a:lnTo>
                <a:lnTo>
                  <a:pt x="3662" y="1100"/>
                </a:lnTo>
                <a:lnTo>
                  <a:pt x="3658" y="1090"/>
                </a:lnTo>
                <a:lnTo>
                  <a:pt x="3653" y="1082"/>
                </a:lnTo>
                <a:lnTo>
                  <a:pt x="3648" y="1074"/>
                </a:lnTo>
                <a:lnTo>
                  <a:pt x="3643" y="1068"/>
                </a:lnTo>
                <a:lnTo>
                  <a:pt x="3631" y="1054"/>
                </a:lnTo>
                <a:lnTo>
                  <a:pt x="3624" y="1050"/>
                </a:lnTo>
                <a:lnTo>
                  <a:pt x="3617" y="1046"/>
                </a:lnTo>
                <a:lnTo>
                  <a:pt x="3603" y="1038"/>
                </a:lnTo>
                <a:lnTo>
                  <a:pt x="3594" y="1036"/>
                </a:lnTo>
                <a:lnTo>
                  <a:pt x="3585" y="1034"/>
                </a:lnTo>
                <a:lnTo>
                  <a:pt x="3577" y="1034"/>
                </a:lnTo>
                <a:lnTo>
                  <a:pt x="3568" y="1032"/>
                </a:lnTo>
                <a:lnTo>
                  <a:pt x="3559" y="1034"/>
                </a:lnTo>
                <a:lnTo>
                  <a:pt x="3550" y="1034"/>
                </a:lnTo>
                <a:lnTo>
                  <a:pt x="3534" y="1038"/>
                </a:lnTo>
                <a:lnTo>
                  <a:pt x="3526" y="1042"/>
                </a:lnTo>
                <a:lnTo>
                  <a:pt x="3519" y="1046"/>
                </a:lnTo>
                <a:lnTo>
                  <a:pt x="3512" y="1050"/>
                </a:lnTo>
                <a:lnTo>
                  <a:pt x="3505" y="1054"/>
                </a:lnTo>
                <a:lnTo>
                  <a:pt x="3499" y="1060"/>
                </a:lnTo>
                <a:lnTo>
                  <a:pt x="3493" y="1068"/>
                </a:lnTo>
                <a:lnTo>
                  <a:pt x="3488" y="1074"/>
                </a:lnTo>
                <a:lnTo>
                  <a:pt x="3482" y="1082"/>
                </a:lnTo>
                <a:lnTo>
                  <a:pt x="3478" y="1090"/>
                </a:lnTo>
                <a:lnTo>
                  <a:pt x="3473" y="1100"/>
                </a:lnTo>
                <a:lnTo>
                  <a:pt x="3469" y="1110"/>
                </a:lnTo>
                <a:lnTo>
                  <a:pt x="3465" y="1120"/>
                </a:lnTo>
                <a:lnTo>
                  <a:pt x="3462" y="1132"/>
                </a:lnTo>
                <a:lnTo>
                  <a:pt x="3459" y="1144"/>
                </a:lnTo>
                <a:lnTo>
                  <a:pt x="3456" y="1158"/>
                </a:lnTo>
                <a:lnTo>
                  <a:pt x="3453" y="1172"/>
                </a:lnTo>
                <a:lnTo>
                  <a:pt x="3448" y="1204"/>
                </a:lnTo>
                <a:lnTo>
                  <a:pt x="3444" y="1238"/>
                </a:lnTo>
                <a:lnTo>
                  <a:pt x="3443" y="1258"/>
                </a:lnTo>
                <a:lnTo>
                  <a:pt x="3441" y="1278"/>
                </a:lnTo>
                <a:lnTo>
                  <a:pt x="3439" y="1320"/>
                </a:lnTo>
                <a:lnTo>
                  <a:pt x="3438" y="1368"/>
                </a:lnTo>
                <a:lnTo>
                  <a:pt x="3437" y="1418"/>
                </a:lnTo>
                <a:lnTo>
                  <a:pt x="3438" y="1468"/>
                </a:lnTo>
                <a:lnTo>
                  <a:pt x="3439" y="1516"/>
                </a:lnTo>
                <a:lnTo>
                  <a:pt x="3441" y="1558"/>
                </a:lnTo>
                <a:lnTo>
                  <a:pt x="3443" y="1578"/>
                </a:lnTo>
                <a:lnTo>
                  <a:pt x="3444" y="1598"/>
                </a:lnTo>
                <a:lnTo>
                  <a:pt x="3446" y="1615"/>
                </a:lnTo>
                <a:lnTo>
                  <a:pt x="3448" y="1633"/>
                </a:lnTo>
                <a:lnTo>
                  <a:pt x="3452" y="1665"/>
                </a:lnTo>
                <a:lnTo>
                  <a:pt x="3458" y="1693"/>
                </a:lnTo>
                <a:lnTo>
                  <a:pt x="3464" y="1719"/>
                </a:lnTo>
                <a:close/>
                <a:moveTo>
                  <a:pt x="4300" y="847"/>
                </a:moveTo>
                <a:lnTo>
                  <a:pt x="4425" y="847"/>
                </a:lnTo>
                <a:lnTo>
                  <a:pt x="4425" y="1997"/>
                </a:lnTo>
                <a:lnTo>
                  <a:pt x="4300" y="1997"/>
                </a:lnTo>
                <a:lnTo>
                  <a:pt x="4300" y="1925"/>
                </a:lnTo>
                <a:lnTo>
                  <a:pt x="4280" y="1949"/>
                </a:lnTo>
                <a:lnTo>
                  <a:pt x="4259" y="1969"/>
                </a:lnTo>
                <a:lnTo>
                  <a:pt x="4239" y="1985"/>
                </a:lnTo>
                <a:lnTo>
                  <a:pt x="4219" y="1999"/>
                </a:lnTo>
                <a:lnTo>
                  <a:pt x="4200" y="2009"/>
                </a:lnTo>
                <a:lnTo>
                  <a:pt x="4181" y="2017"/>
                </a:lnTo>
                <a:lnTo>
                  <a:pt x="4163" y="2021"/>
                </a:lnTo>
                <a:lnTo>
                  <a:pt x="4145" y="2023"/>
                </a:lnTo>
                <a:lnTo>
                  <a:pt x="4130" y="2023"/>
                </a:lnTo>
                <a:lnTo>
                  <a:pt x="4116" y="2021"/>
                </a:lnTo>
                <a:lnTo>
                  <a:pt x="4103" y="2019"/>
                </a:lnTo>
                <a:lnTo>
                  <a:pt x="4090" y="2015"/>
                </a:lnTo>
                <a:lnTo>
                  <a:pt x="4078" y="2011"/>
                </a:lnTo>
                <a:lnTo>
                  <a:pt x="4067" y="2005"/>
                </a:lnTo>
                <a:lnTo>
                  <a:pt x="4056" y="1999"/>
                </a:lnTo>
                <a:lnTo>
                  <a:pt x="4046" y="1991"/>
                </a:lnTo>
                <a:lnTo>
                  <a:pt x="4036" y="1983"/>
                </a:lnTo>
                <a:lnTo>
                  <a:pt x="4027" y="1973"/>
                </a:lnTo>
                <a:lnTo>
                  <a:pt x="4019" y="1963"/>
                </a:lnTo>
                <a:lnTo>
                  <a:pt x="4010" y="1951"/>
                </a:lnTo>
                <a:lnTo>
                  <a:pt x="4003" y="1939"/>
                </a:lnTo>
                <a:lnTo>
                  <a:pt x="3999" y="1933"/>
                </a:lnTo>
                <a:lnTo>
                  <a:pt x="3996" y="1925"/>
                </a:lnTo>
                <a:lnTo>
                  <a:pt x="3990" y="1911"/>
                </a:lnTo>
                <a:lnTo>
                  <a:pt x="3987" y="1903"/>
                </a:lnTo>
                <a:lnTo>
                  <a:pt x="3985" y="1895"/>
                </a:lnTo>
                <a:lnTo>
                  <a:pt x="3980" y="1879"/>
                </a:lnTo>
                <a:lnTo>
                  <a:pt x="3975" y="1861"/>
                </a:lnTo>
                <a:lnTo>
                  <a:pt x="3971" y="1841"/>
                </a:lnTo>
                <a:lnTo>
                  <a:pt x="3967" y="1819"/>
                </a:lnTo>
                <a:lnTo>
                  <a:pt x="3964" y="1797"/>
                </a:lnTo>
                <a:lnTo>
                  <a:pt x="3960" y="1773"/>
                </a:lnTo>
                <a:lnTo>
                  <a:pt x="3955" y="1719"/>
                </a:lnTo>
                <a:lnTo>
                  <a:pt x="3953" y="1705"/>
                </a:lnTo>
                <a:lnTo>
                  <a:pt x="3952" y="1691"/>
                </a:lnTo>
                <a:lnTo>
                  <a:pt x="3950" y="1659"/>
                </a:lnTo>
                <a:lnTo>
                  <a:pt x="3947" y="1596"/>
                </a:lnTo>
                <a:lnTo>
                  <a:pt x="3945" y="1524"/>
                </a:lnTo>
                <a:lnTo>
                  <a:pt x="3945" y="1486"/>
                </a:lnTo>
                <a:lnTo>
                  <a:pt x="3945" y="1448"/>
                </a:lnTo>
                <a:lnTo>
                  <a:pt x="3945" y="847"/>
                </a:lnTo>
                <a:lnTo>
                  <a:pt x="4071" y="847"/>
                </a:lnTo>
                <a:lnTo>
                  <a:pt x="4071" y="1450"/>
                </a:lnTo>
                <a:lnTo>
                  <a:pt x="4071" y="1500"/>
                </a:lnTo>
                <a:lnTo>
                  <a:pt x="4072" y="1546"/>
                </a:lnTo>
                <a:lnTo>
                  <a:pt x="4074" y="1586"/>
                </a:lnTo>
                <a:lnTo>
                  <a:pt x="4075" y="1623"/>
                </a:lnTo>
                <a:lnTo>
                  <a:pt x="4078" y="1655"/>
                </a:lnTo>
                <a:lnTo>
                  <a:pt x="4081" y="1683"/>
                </a:lnTo>
                <a:lnTo>
                  <a:pt x="4083" y="1697"/>
                </a:lnTo>
                <a:lnTo>
                  <a:pt x="4084" y="1707"/>
                </a:lnTo>
                <a:lnTo>
                  <a:pt x="4088" y="1727"/>
                </a:lnTo>
                <a:lnTo>
                  <a:pt x="4091" y="1737"/>
                </a:lnTo>
                <a:lnTo>
                  <a:pt x="4093" y="1745"/>
                </a:lnTo>
                <a:lnTo>
                  <a:pt x="4096" y="1751"/>
                </a:lnTo>
                <a:lnTo>
                  <a:pt x="4100" y="1759"/>
                </a:lnTo>
                <a:lnTo>
                  <a:pt x="4108" y="1771"/>
                </a:lnTo>
                <a:lnTo>
                  <a:pt x="4117" y="1781"/>
                </a:lnTo>
                <a:lnTo>
                  <a:pt x="4128" y="1789"/>
                </a:lnTo>
                <a:lnTo>
                  <a:pt x="4140" y="1795"/>
                </a:lnTo>
                <a:lnTo>
                  <a:pt x="4154" y="1797"/>
                </a:lnTo>
                <a:lnTo>
                  <a:pt x="4169" y="1799"/>
                </a:lnTo>
                <a:lnTo>
                  <a:pt x="4184" y="1799"/>
                </a:lnTo>
                <a:lnTo>
                  <a:pt x="4199" y="1797"/>
                </a:lnTo>
                <a:lnTo>
                  <a:pt x="4214" y="1793"/>
                </a:lnTo>
                <a:lnTo>
                  <a:pt x="4229" y="1787"/>
                </a:lnTo>
                <a:lnTo>
                  <a:pt x="4243" y="1781"/>
                </a:lnTo>
                <a:lnTo>
                  <a:pt x="4256" y="1773"/>
                </a:lnTo>
                <a:lnTo>
                  <a:pt x="4270" y="1763"/>
                </a:lnTo>
                <a:lnTo>
                  <a:pt x="4283" y="1753"/>
                </a:lnTo>
                <a:lnTo>
                  <a:pt x="4300" y="1739"/>
                </a:lnTo>
                <a:lnTo>
                  <a:pt x="4300" y="847"/>
                </a:lnTo>
                <a:close/>
                <a:moveTo>
                  <a:pt x="4578" y="2492"/>
                </a:moveTo>
                <a:lnTo>
                  <a:pt x="4578" y="1669"/>
                </a:lnTo>
                <a:lnTo>
                  <a:pt x="4578" y="847"/>
                </a:lnTo>
                <a:lnTo>
                  <a:pt x="4702" y="847"/>
                </a:lnTo>
                <a:lnTo>
                  <a:pt x="4702" y="919"/>
                </a:lnTo>
                <a:lnTo>
                  <a:pt x="4722" y="895"/>
                </a:lnTo>
                <a:lnTo>
                  <a:pt x="4741" y="877"/>
                </a:lnTo>
                <a:lnTo>
                  <a:pt x="4760" y="859"/>
                </a:lnTo>
                <a:lnTo>
                  <a:pt x="4779" y="847"/>
                </a:lnTo>
                <a:lnTo>
                  <a:pt x="4798" y="835"/>
                </a:lnTo>
                <a:lnTo>
                  <a:pt x="4816" y="827"/>
                </a:lnTo>
                <a:lnTo>
                  <a:pt x="4833" y="823"/>
                </a:lnTo>
                <a:lnTo>
                  <a:pt x="4851" y="821"/>
                </a:lnTo>
                <a:lnTo>
                  <a:pt x="4866" y="823"/>
                </a:lnTo>
                <a:lnTo>
                  <a:pt x="4879" y="825"/>
                </a:lnTo>
                <a:lnTo>
                  <a:pt x="4892" y="827"/>
                </a:lnTo>
                <a:lnTo>
                  <a:pt x="4905" y="831"/>
                </a:lnTo>
                <a:lnTo>
                  <a:pt x="4917" y="835"/>
                </a:lnTo>
                <a:lnTo>
                  <a:pt x="4929" y="841"/>
                </a:lnTo>
                <a:lnTo>
                  <a:pt x="4940" y="849"/>
                </a:lnTo>
                <a:lnTo>
                  <a:pt x="4951" y="857"/>
                </a:lnTo>
                <a:lnTo>
                  <a:pt x="4961" y="867"/>
                </a:lnTo>
                <a:lnTo>
                  <a:pt x="4971" y="877"/>
                </a:lnTo>
                <a:lnTo>
                  <a:pt x="4980" y="889"/>
                </a:lnTo>
                <a:lnTo>
                  <a:pt x="4989" y="901"/>
                </a:lnTo>
                <a:lnTo>
                  <a:pt x="4997" y="915"/>
                </a:lnTo>
                <a:lnTo>
                  <a:pt x="5005" y="929"/>
                </a:lnTo>
                <a:lnTo>
                  <a:pt x="5012" y="945"/>
                </a:lnTo>
                <a:lnTo>
                  <a:pt x="5015" y="953"/>
                </a:lnTo>
                <a:lnTo>
                  <a:pt x="5019" y="962"/>
                </a:lnTo>
                <a:lnTo>
                  <a:pt x="5025" y="980"/>
                </a:lnTo>
                <a:lnTo>
                  <a:pt x="5031" y="998"/>
                </a:lnTo>
                <a:lnTo>
                  <a:pt x="5037" y="1020"/>
                </a:lnTo>
                <a:lnTo>
                  <a:pt x="5042" y="1042"/>
                </a:lnTo>
                <a:lnTo>
                  <a:pt x="5047" y="1066"/>
                </a:lnTo>
                <a:lnTo>
                  <a:pt x="5051" y="1092"/>
                </a:lnTo>
                <a:lnTo>
                  <a:pt x="5055" y="1120"/>
                </a:lnTo>
                <a:lnTo>
                  <a:pt x="5059" y="1148"/>
                </a:lnTo>
                <a:lnTo>
                  <a:pt x="5060" y="1162"/>
                </a:lnTo>
                <a:lnTo>
                  <a:pt x="5062" y="1178"/>
                </a:lnTo>
                <a:lnTo>
                  <a:pt x="5064" y="1208"/>
                </a:lnTo>
                <a:lnTo>
                  <a:pt x="5067" y="1242"/>
                </a:lnTo>
                <a:lnTo>
                  <a:pt x="5069" y="1276"/>
                </a:lnTo>
                <a:lnTo>
                  <a:pt x="5070" y="1312"/>
                </a:lnTo>
                <a:lnTo>
                  <a:pt x="5071" y="1350"/>
                </a:lnTo>
                <a:lnTo>
                  <a:pt x="5072" y="1388"/>
                </a:lnTo>
                <a:lnTo>
                  <a:pt x="5072" y="1430"/>
                </a:lnTo>
                <a:lnTo>
                  <a:pt x="5072" y="1470"/>
                </a:lnTo>
                <a:lnTo>
                  <a:pt x="5071" y="1508"/>
                </a:lnTo>
                <a:lnTo>
                  <a:pt x="5070" y="1546"/>
                </a:lnTo>
                <a:lnTo>
                  <a:pt x="5068" y="1580"/>
                </a:lnTo>
                <a:lnTo>
                  <a:pt x="5067" y="1598"/>
                </a:lnTo>
                <a:lnTo>
                  <a:pt x="5066" y="1613"/>
                </a:lnTo>
                <a:lnTo>
                  <a:pt x="5063" y="1647"/>
                </a:lnTo>
                <a:lnTo>
                  <a:pt x="5060" y="1677"/>
                </a:lnTo>
                <a:lnTo>
                  <a:pt x="5057" y="1707"/>
                </a:lnTo>
                <a:lnTo>
                  <a:pt x="5053" y="1735"/>
                </a:lnTo>
                <a:lnTo>
                  <a:pt x="5048" y="1761"/>
                </a:lnTo>
                <a:lnTo>
                  <a:pt x="5043" y="1787"/>
                </a:lnTo>
                <a:lnTo>
                  <a:pt x="5037" y="1811"/>
                </a:lnTo>
                <a:lnTo>
                  <a:pt x="5032" y="1833"/>
                </a:lnTo>
                <a:lnTo>
                  <a:pt x="5025" y="1853"/>
                </a:lnTo>
                <a:lnTo>
                  <a:pt x="5018" y="1871"/>
                </a:lnTo>
                <a:lnTo>
                  <a:pt x="5015" y="1881"/>
                </a:lnTo>
                <a:lnTo>
                  <a:pt x="5011" y="1889"/>
                </a:lnTo>
                <a:lnTo>
                  <a:pt x="5003" y="1905"/>
                </a:lnTo>
                <a:lnTo>
                  <a:pt x="4999" y="1913"/>
                </a:lnTo>
                <a:lnTo>
                  <a:pt x="4995" y="1921"/>
                </a:lnTo>
                <a:lnTo>
                  <a:pt x="4986" y="1935"/>
                </a:lnTo>
                <a:lnTo>
                  <a:pt x="4976" y="1947"/>
                </a:lnTo>
                <a:lnTo>
                  <a:pt x="4966" y="1959"/>
                </a:lnTo>
                <a:lnTo>
                  <a:pt x="4955" y="1971"/>
                </a:lnTo>
                <a:lnTo>
                  <a:pt x="4944" y="1981"/>
                </a:lnTo>
                <a:lnTo>
                  <a:pt x="4932" y="1989"/>
                </a:lnTo>
                <a:lnTo>
                  <a:pt x="4919" y="1997"/>
                </a:lnTo>
                <a:lnTo>
                  <a:pt x="4906" y="2003"/>
                </a:lnTo>
                <a:lnTo>
                  <a:pt x="4892" y="2009"/>
                </a:lnTo>
                <a:lnTo>
                  <a:pt x="4885" y="2013"/>
                </a:lnTo>
                <a:lnTo>
                  <a:pt x="4878" y="2015"/>
                </a:lnTo>
                <a:lnTo>
                  <a:pt x="4861" y="2017"/>
                </a:lnTo>
                <a:lnTo>
                  <a:pt x="4846" y="2021"/>
                </a:lnTo>
                <a:lnTo>
                  <a:pt x="4830" y="2023"/>
                </a:lnTo>
                <a:lnTo>
                  <a:pt x="4813" y="2023"/>
                </a:lnTo>
                <a:lnTo>
                  <a:pt x="4788" y="2021"/>
                </a:lnTo>
                <a:lnTo>
                  <a:pt x="4775" y="2019"/>
                </a:lnTo>
                <a:lnTo>
                  <a:pt x="4762" y="2017"/>
                </a:lnTo>
                <a:lnTo>
                  <a:pt x="4748" y="2015"/>
                </a:lnTo>
                <a:lnTo>
                  <a:pt x="4734" y="2011"/>
                </a:lnTo>
                <a:lnTo>
                  <a:pt x="4703" y="2001"/>
                </a:lnTo>
                <a:lnTo>
                  <a:pt x="4703" y="2492"/>
                </a:lnTo>
                <a:lnTo>
                  <a:pt x="4578" y="2492"/>
                </a:lnTo>
                <a:close/>
                <a:moveTo>
                  <a:pt x="4829" y="1044"/>
                </a:moveTo>
                <a:lnTo>
                  <a:pt x="4815" y="1046"/>
                </a:lnTo>
                <a:lnTo>
                  <a:pt x="4802" y="1048"/>
                </a:lnTo>
                <a:lnTo>
                  <a:pt x="4788" y="1052"/>
                </a:lnTo>
                <a:lnTo>
                  <a:pt x="4775" y="1056"/>
                </a:lnTo>
                <a:lnTo>
                  <a:pt x="4761" y="1064"/>
                </a:lnTo>
                <a:lnTo>
                  <a:pt x="4748" y="1072"/>
                </a:lnTo>
                <a:lnTo>
                  <a:pt x="4734" y="1082"/>
                </a:lnTo>
                <a:lnTo>
                  <a:pt x="4721" y="1092"/>
                </a:lnTo>
                <a:lnTo>
                  <a:pt x="4703" y="1108"/>
                </a:lnTo>
                <a:lnTo>
                  <a:pt x="4703" y="1787"/>
                </a:lnTo>
                <a:lnTo>
                  <a:pt x="4715" y="1791"/>
                </a:lnTo>
                <a:lnTo>
                  <a:pt x="4727" y="1795"/>
                </a:lnTo>
                <a:lnTo>
                  <a:pt x="4739" y="1799"/>
                </a:lnTo>
                <a:lnTo>
                  <a:pt x="4752" y="1801"/>
                </a:lnTo>
                <a:lnTo>
                  <a:pt x="4778" y="1805"/>
                </a:lnTo>
                <a:lnTo>
                  <a:pt x="4791" y="1805"/>
                </a:lnTo>
                <a:lnTo>
                  <a:pt x="4805" y="1807"/>
                </a:lnTo>
                <a:lnTo>
                  <a:pt x="4814" y="1805"/>
                </a:lnTo>
                <a:lnTo>
                  <a:pt x="4824" y="1805"/>
                </a:lnTo>
                <a:lnTo>
                  <a:pt x="4841" y="1801"/>
                </a:lnTo>
                <a:lnTo>
                  <a:pt x="4849" y="1797"/>
                </a:lnTo>
                <a:lnTo>
                  <a:pt x="4857" y="1793"/>
                </a:lnTo>
                <a:lnTo>
                  <a:pt x="4865" y="1789"/>
                </a:lnTo>
                <a:lnTo>
                  <a:pt x="4872" y="1783"/>
                </a:lnTo>
                <a:lnTo>
                  <a:pt x="4879" y="1777"/>
                </a:lnTo>
                <a:lnTo>
                  <a:pt x="4885" y="1771"/>
                </a:lnTo>
                <a:lnTo>
                  <a:pt x="4891" y="1763"/>
                </a:lnTo>
                <a:lnTo>
                  <a:pt x="4896" y="1755"/>
                </a:lnTo>
                <a:lnTo>
                  <a:pt x="4899" y="1751"/>
                </a:lnTo>
                <a:lnTo>
                  <a:pt x="4901" y="1747"/>
                </a:lnTo>
                <a:lnTo>
                  <a:pt x="4906" y="1737"/>
                </a:lnTo>
                <a:lnTo>
                  <a:pt x="4910" y="1727"/>
                </a:lnTo>
                <a:lnTo>
                  <a:pt x="4914" y="1717"/>
                </a:lnTo>
                <a:lnTo>
                  <a:pt x="4918" y="1705"/>
                </a:lnTo>
                <a:lnTo>
                  <a:pt x="4921" y="1691"/>
                </a:lnTo>
                <a:lnTo>
                  <a:pt x="4924" y="1679"/>
                </a:lnTo>
                <a:lnTo>
                  <a:pt x="4927" y="1663"/>
                </a:lnTo>
                <a:lnTo>
                  <a:pt x="4932" y="1631"/>
                </a:lnTo>
                <a:lnTo>
                  <a:pt x="4936" y="1596"/>
                </a:lnTo>
                <a:lnTo>
                  <a:pt x="4940" y="1556"/>
                </a:lnTo>
                <a:lnTo>
                  <a:pt x="4941" y="1534"/>
                </a:lnTo>
                <a:lnTo>
                  <a:pt x="4942" y="1512"/>
                </a:lnTo>
                <a:lnTo>
                  <a:pt x="4943" y="1462"/>
                </a:lnTo>
                <a:lnTo>
                  <a:pt x="4944" y="1410"/>
                </a:lnTo>
                <a:lnTo>
                  <a:pt x="4944" y="1366"/>
                </a:lnTo>
                <a:lnTo>
                  <a:pt x="4942" y="1324"/>
                </a:lnTo>
                <a:lnTo>
                  <a:pt x="4941" y="1306"/>
                </a:lnTo>
                <a:lnTo>
                  <a:pt x="4940" y="1286"/>
                </a:lnTo>
                <a:lnTo>
                  <a:pt x="4937" y="1250"/>
                </a:lnTo>
                <a:lnTo>
                  <a:pt x="4933" y="1218"/>
                </a:lnTo>
                <a:lnTo>
                  <a:pt x="4930" y="1202"/>
                </a:lnTo>
                <a:lnTo>
                  <a:pt x="4928" y="1188"/>
                </a:lnTo>
                <a:lnTo>
                  <a:pt x="4922" y="1160"/>
                </a:lnTo>
                <a:lnTo>
                  <a:pt x="4919" y="1148"/>
                </a:lnTo>
                <a:lnTo>
                  <a:pt x="4915" y="1136"/>
                </a:lnTo>
                <a:lnTo>
                  <a:pt x="4908" y="1114"/>
                </a:lnTo>
                <a:lnTo>
                  <a:pt x="4904" y="1104"/>
                </a:lnTo>
                <a:lnTo>
                  <a:pt x="4899" y="1096"/>
                </a:lnTo>
                <a:lnTo>
                  <a:pt x="4895" y="1088"/>
                </a:lnTo>
                <a:lnTo>
                  <a:pt x="4890" y="1080"/>
                </a:lnTo>
                <a:lnTo>
                  <a:pt x="4885" y="1074"/>
                </a:lnTo>
                <a:lnTo>
                  <a:pt x="4880" y="1068"/>
                </a:lnTo>
                <a:lnTo>
                  <a:pt x="4874" y="1062"/>
                </a:lnTo>
                <a:lnTo>
                  <a:pt x="4869" y="1058"/>
                </a:lnTo>
                <a:lnTo>
                  <a:pt x="4862" y="1054"/>
                </a:lnTo>
                <a:lnTo>
                  <a:pt x="4859" y="1052"/>
                </a:lnTo>
                <a:lnTo>
                  <a:pt x="4856" y="1050"/>
                </a:lnTo>
                <a:lnTo>
                  <a:pt x="4849" y="1048"/>
                </a:lnTo>
                <a:lnTo>
                  <a:pt x="4843" y="1046"/>
                </a:lnTo>
                <a:lnTo>
                  <a:pt x="4829" y="1044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8B80232-D643-0BCF-F25E-1CE4A75C95E3}"/>
              </a:ext>
            </a:extLst>
          </p:cNvPr>
          <p:cNvSpPr txBox="1"/>
          <p:nvPr userDrawn="1">
            <p:extLst>
              <p:ext uri="{1162E1C5-73C7-4A58-AE30-91384D911F3F}">
                <p184:classification xmlns:p184="http://schemas.microsoft.com/office/powerpoint/2018/4/main" val="ftr"/>
              </p:ext>
            </p:extLst>
          </p:nvPr>
        </p:nvSpPr>
        <p:spPr>
          <a:xfrm>
            <a:off x="5783263" y="6642100"/>
            <a:ext cx="654050" cy="152400"/>
          </a:xfrm>
          <a:prstGeom prst="rect">
            <a:avLst/>
          </a:prstGeom>
        </p:spPr>
        <p:txBody>
          <a:bodyPr horzOverflow="overflow" lIns="0" tIns="0" rIns="0" bIns="0">
            <a:spAutoFit/>
          </a:bodyPr>
          <a:lstStyle/>
          <a:p>
            <a:pPr algn="l"/>
            <a:r>
              <a:rPr lang="en-FI" sz="1000">
                <a:solidFill>
                  <a:srgbClr val="000000">
                    <a:alpha val="50000"/>
                  </a:srgb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Confidential</a:t>
            </a:r>
          </a:p>
        </p:txBody>
      </p:sp>
    </p:spTree>
    <p:extLst>
      <p:ext uri="{BB962C8B-B14F-4D97-AF65-F5344CB8AC3E}">
        <p14:creationId xmlns:p14="http://schemas.microsoft.com/office/powerpoint/2010/main" val="24421030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3" r:id="rId1"/>
    <p:sldLayoutId id="2147483737" r:id="rId2"/>
    <p:sldLayoutId id="2147483741" r:id="rId3"/>
    <p:sldLayoutId id="2147483751" r:id="rId4"/>
    <p:sldLayoutId id="2147483650" r:id="rId5"/>
    <p:sldLayoutId id="2147483695" r:id="rId6"/>
    <p:sldLayoutId id="2147483727" r:id="rId7"/>
    <p:sldLayoutId id="2147483742" r:id="rId8"/>
    <p:sldLayoutId id="2147483719" r:id="rId9"/>
    <p:sldLayoutId id="2147483720" r:id="rId10"/>
    <p:sldLayoutId id="2147483690" r:id="rId11"/>
    <p:sldLayoutId id="2147483744" r:id="rId12"/>
    <p:sldLayoutId id="2147483745" r:id="rId13"/>
    <p:sldLayoutId id="2147483746" r:id="rId14"/>
    <p:sldLayoutId id="2147483653" r:id="rId15"/>
    <p:sldLayoutId id="2147483725" r:id="rId16"/>
    <p:sldLayoutId id="2147483654" r:id="rId17"/>
    <p:sldLayoutId id="2147483665" r:id="rId18"/>
    <p:sldLayoutId id="2147483728" r:id="rId19"/>
    <p:sldLayoutId id="2147483692" r:id="rId20"/>
    <p:sldLayoutId id="2147483708" r:id="rId21"/>
    <p:sldLayoutId id="2147483662" r:id="rId22"/>
    <p:sldLayoutId id="2147483669" r:id="rId23"/>
    <p:sldLayoutId id="2147483724" r:id="rId24"/>
    <p:sldLayoutId id="2147483750" r:id="rId25"/>
    <p:sldLayoutId id="2147483749" r:id="rId26"/>
    <p:sldLayoutId id="2147483670" r:id="rId27"/>
    <p:sldLayoutId id="2147483733" r:id="rId28"/>
    <p:sldLayoutId id="2147483743" r:id="rId29"/>
  </p:sldLayoutIdLst>
  <mc:AlternateContent xmlns:mc="http://schemas.openxmlformats.org/markup-compatibility/2006" xmlns:p14="http://schemas.microsoft.com/office/powerpoint/2010/main">
    <mc:Choice Requires="p14">
      <p:transition p14:dur="100">
        <p:fade/>
      </p:transition>
    </mc:Choice>
    <mc:Fallback xmlns="">
      <p:transition>
        <p:fade/>
      </p:transition>
    </mc:Fallback>
  </mc:AlternateConten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2563" indent="-182563" algn="l" defTabSz="914400" rtl="0" eaLnBrk="1" latinLnBrk="0" hangingPunct="1">
        <a:lnSpc>
          <a:spcPct val="100000"/>
        </a:lnSpc>
        <a:spcBef>
          <a:spcPts val="600"/>
        </a:spcBef>
        <a:buFont typeface="Wingdings" panose="05000000000000000000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39750" indent="-182563" algn="l" defTabSz="914400" rtl="0" eaLnBrk="1" latinLnBrk="0" hangingPunct="1">
        <a:lnSpc>
          <a:spcPct val="100000"/>
        </a:lnSpc>
        <a:spcBef>
          <a:spcPts val="600"/>
        </a:spcBef>
        <a:buClrTx/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98525" indent="-184150" algn="l" defTabSz="914400" rtl="0" eaLnBrk="1" latinLnBrk="0" hangingPunct="1">
        <a:lnSpc>
          <a:spcPct val="100000"/>
        </a:lnSpc>
        <a:spcBef>
          <a:spcPts val="600"/>
        </a:spcBef>
        <a:buClrTx/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55713" indent="-184150" algn="l" defTabSz="914400" rtl="0" eaLnBrk="1" latinLnBrk="0" hangingPunct="1">
        <a:lnSpc>
          <a:spcPct val="100000"/>
        </a:lnSpc>
        <a:spcBef>
          <a:spcPts val="600"/>
        </a:spcBef>
        <a:buClrTx/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612900" indent="-174625" algn="l" defTabSz="914400" rtl="0" eaLnBrk="1" latinLnBrk="0" hangingPunct="1">
        <a:lnSpc>
          <a:spcPct val="100000"/>
        </a:lnSpc>
        <a:spcBef>
          <a:spcPts val="600"/>
        </a:spcBef>
        <a:buClrTx/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970088" indent="-174625" algn="l" defTabSz="914400" rtl="0" eaLnBrk="1" latinLnBrk="0" hangingPunct="1">
        <a:lnSpc>
          <a:spcPct val="90000"/>
        </a:lnSpc>
        <a:spcBef>
          <a:spcPts val="500"/>
        </a:spcBef>
        <a:buClrTx/>
        <a:buFont typeface="Wingdings" panose="05000000000000000000" pitchFamily="2" charset="2"/>
        <a:buChar char="§"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2335213" indent="-182563" algn="l" defTabSz="914400" rtl="0" eaLnBrk="1" latinLnBrk="0" hangingPunct="1">
        <a:lnSpc>
          <a:spcPct val="90000"/>
        </a:lnSpc>
        <a:spcBef>
          <a:spcPts val="500"/>
        </a:spcBef>
        <a:buClrTx/>
        <a:buFont typeface="Wingdings" panose="05000000000000000000" pitchFamily="2" charset="2"/>
        <a:buChar char="§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693988" indent="-184150" algn="l" defTabSz="914400" rtl="0" eaLnBrk="1" latinLnBrk="0" hangingPunct="1">
        <a:lnSpc>
          <a:spcPct val="90000"/>
        </a:lnSpc>
        <a:spcBef>
          <a:spcPts val="500"/>
        </a:spcBef>
        <a:buClrTx/>
        <a:buFont typeface="Wingdings" panose="05000000000000000000" pitchFamily="2" charset="2"/>
        <a:buChar char="§"/>
        <a:defRPr sz="12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051175" indent="-182563" algn="l" defTabSz="914400" rtl="0" eaLnBrk="1" latinLnBrk="0" hangingPunct="1">
        <a:lnSpc>
          <a:spcPct val="90000"/>
        </a:lnSpc>
        <a:spcBef>
          <a:spcPts val="500"/>
        </a:spcBef>
        <a:buClrTx/>
        <a:buFont typeface="Wingdings" panose="05000000000000000000" pitchFamily="2" charset="2"/>
        <a:buChar char="§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i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  <p15:guide id="3" pos="211">
          <p15:clr>
            <a:srgbClr val="F26B43"/>
          </p15:clr>
        </p15:guide>
        <p15:guide id="7" orient="horz" pos="164">
          <p15:clr>
            <a:srgbClr val="F26B43"/>
          </p15:clr>
        </p15:guide>
        <p15:guide id="10" pos="7469">
          <p15:clr>
            <a:srgbClr val="F26B43"/>
          </p15:clr>
        </p15:guide>
        <p15:guide id="11" orient="horz" pos="3793">
          <p15:clr>
            <a:srgbClr val="F26B43"/>
          </p15:clr>
        </p15:guide>
        <p15:guide id="13" orient="horz" pos="890">
          <p15:clr>
            <a:srgbClr val="F26B43"/>
          </p15:clr>
        </p15:guide>
        <p15:guide id="14" orient="horz" pos="527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34964" y="260351"/>
            <a:ext cx="11522074" cy="57626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 noProof="0"/>
              <a:t>Click to edit Master title style</a:t>
            </a:r>
            <a:endParaRPr lang="en-US" noProof="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34964" y="1412776"/>
            <a:ext cx="11522074" cy="460861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US" noProof="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552384" y="6381328"/>
            <a:ext cx="1728391" cy="217041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34C7BDA8-9353-4B17-BF8B-1A7027C9D7E4}" type="datetime3">
              <a:rPr lang="en-US" smtClean="0"/>
              <a:t>23 June 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55913" y="6381329"/>
            <a:ext cx="6696472" cy="216322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280775" y="6381328"/>
            <a:ext cx="576263" cy="216323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A683D178-98AA-4574-9EAA-8EB007C5517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(c)" hidden="1">
            <a:extLst>
              <a:ext uri="{FF2B5EF4-FFF2-40B4-BE49-F238E27FC236}">
                <a16:creationId xmlns:a16="http://schemas.microsoft.com/office/drawing/2014/main" id="{7663D930-5DA0-4A6B-853E-BFCE7001B254}"/>
              </a:ext>
            </a:extLst>
          </p:cNvPr>
          <p:cNvSpPr txBox="1"/>
          <p:nvPr userDrawn="1"/>
        </p:nvSpPr>
        <p:spPr>
          <a:xfrm>
            <a:off x="11940030" y="6891795"/>
            <a:ext cx="245260" cy="3077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/>
            <a:r>
              <a:rPr lang="fi-FI" sz="200" dirty="0">
                <a:solidFill>
                  <a:schemeClr val="bg1"/>
                </a:solidFill>
                <a:latin typeface="+mn-lt"/>
              </a:rPr>
              <a:t>©grow. for</a:t>
            </a:r>
            <a:r>
              <a:rPr lang="fi-FI" sz="200" baseline="0" dirty="0">
                <a:solidFill>
                  <a:schemeClr val="bg1"/>
                </a:solidFill>
                <a:latin typeface="+mn-lt"/>
              </a:rPr>
              <a:t> </a:t>
            </a:r>
            <a:r>
              <a:rPr lang="fi-FI" sz="200" baseline="0" dirty="0" err="1">
                <a:solidFill>
                  <a:schemeClr val="bg1"/>
                </a:solidFill>
                <a:latin typeface="+mn-lt"/>
              </a:rPr>
              <a:t>qt</a:t>
            </a:r>
            <a:r>
              <a:rPr lang="fi-FI" sz="200" baseline="0" dirty="0">
                <a:solidFill>
                  <a:schemeClr val="bg1"/>
                </a:solidFill>
                <a:latin typeface="+mn-lt"/>
              </a:rPr>
              <a:t> </a:t>
            </a:r>
            <a:r>
              <a:rPr lang="fi-FI" sz="200" baseline="0" dirty="0" err="1">
                <a:solidFill>
                  <a:schemeClr val="bg1"/>
                </a:solidFill>
                <a:latin typeface="+mn-lt"/>
              </a:rPr>
              <a:t>company</a:t>
            </a:r>
            <a:endParaRPr lang="en-GB" sz="200" dirty="0" err="1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11" name="(logo)" descr="Z:\GRW (grow)\logot\copyright_grow.png" hidden="1">
            <a:extLst>
              <a:ext uri="{FF2B5EF4-FFF2-40B4-BE49-F238E27FC236}">
                <a16:creationId xmlns:a16="http://schemas.microsoft.com/office/drawing/2014/main" id="{E601D979-B9D8-4376-8EDA-B75676E7E0DA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36000"/>
            <a:ext cx="60261" cy="1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Freeform 5">
            <a:extLst>
              <a:ext uri="{FF2B5EF4-FFF2-40B4-BE49-F238E27FC236}">
                <a16:creationId xmlns:a16="http://schemas.microsoft.com/office/drawing/2014/main" id="{8F3BC01F-2836-97CE-CE8A-F82EA1A24284}"/>
              </a:ext>
            </a:extLst>
          </p:cNvPr>
          <p:cNvSpPr>
            <a:spLocks noChangeAspect="1" noEditPoints="1"/>
          </p:cNvSpPr>
          <p:nvPr userDrawn="1"/>
        </p:nvSpPr>
        <p:spPr bwMode="auto">
          <a:xfrm>
            <a:off x="334963" y="6381650"/>
            <a:ext cx="1471404" cy="216000"/>
          </a:xfrm>
          <a:custGeom>
            <a:avLst/>
            <a:gdLst>
              <a:gd name="T0" fmla="*/ 15247 w 15367"/>
              <a:gd name="T1" fmla="*/ 1778 h 2256"/>
              <a:gd name="T2" fmla="*/ 14857 w 15367"/>
              <a:gd name="T3" fmla="*/ 1406 h 2256"/>
              <a:gd name="T4" fmla="*/ 3171 w 15367"/>
              <a:gd name="T5" fmla="*/ 1895 h 2256"/>
              <a:gd name="T6" fmla="*/ 1741 w 15367"/>
              <a:gd name="T7" fmla="*/ 1384 h 2256"/>
              <a:gd name="T8" fmla="*/ 1609 w 15367"/>
              <a:gd name="T9" fmla="*/ 483 h 2256"/>
              <a:gd name="T10" fmla="*/ 796 w 15367"/>
              <a:gd name="T11" fmla="*/ 483 h 2256"/>
              <a:gd name="T12" fmla="*/ 653 w 15367"/>
              <a:gd name="T13" fmla="*/ 1320 h 2256"/>
              <a:gd name="T14" fmla="*/ 1327 w 15367"/>
              <a:gd name="T15" fmla="*/ 1770 h 2256"/>
              <a:gd name="T16" fmla="*/ 2511 w 15367"/>
              <a:gd name="T17" fmla="*/ 1579 h 2256"/>
              <a:gd name="T18" fmla="*/ 2012 w 15367"/>
              <a:gd name="T19" fmla="*/ 449 h 2256"/>
              <a:gd name="T20" fmla="*/ 984 w 15367"/>
              <a:gd name="T21" fmla="*/ 615 h 2256"/>
              <a:gd name="T22" fmla="*/ 1446 w 15367"/>
              <a:gd name="T23" fmla="*/ 640 h 2256"/>
              <a:gd name="T24" fmla="*/ 1467 w 15367"/>
              <a:gd name="T25" fmla="*/ 1468 h 2256"/>
              <a:gd name="T26" fmla="*/ 995 w 15367"/>
              <a:gd name="T27" fmla="*/ 1528 h 2256"/>
              <a:gd name="T28" fmla="*/ 887 w 15367"/>
              <a:gd name="T29" fmla="*/ 834 h 2256"/>
              <a:gd name="T30" fmla="*/ 4831 w 15367"/>
              <a:gd name="T31" fmla="*/ 495 h 2256"/>
              <a:gd name="T32" fmla="*/ 4958 w 15367"/>
              <a:gd name="T33" fmla="*/ 1345 h 2256"/>
              <a:gd name="T34" fmla="*/ 4744 w 15367"/>
              <a:gd name="T35" fmla="*/ 927 h 2256"/>
              <a:gd name="T36" fmla="*/ 4167 w 15367"/>
              <a:gd name="T37" fmla="*/ 1563 h 2256"/>
              <a:gd name="T38" fmla="*/ 4744 w 15367"/>
              <a:gd name="T39" fmla="*/ 1160 h 2256"/>
              <a:gd name="T40" fmla="*/ 5296 w 15367"/>
              <a:gd name="T41" fmla="*/ 1690 h 2256"/>
              <a:gd name="T42" fmla="*/ 5234 w 15367"/>
              <a:gd name="T43" fmla="*/ 936 h 2256"/>
              <a:gd name="T44" fmla="*/ 5801 w 15367"/>
              <a:gd name="T45" fmla="*/ 754 h 2256"/>
              <a:gd name="T46" fmla="*/ 5395 w 15367"/>
              <a:gd name="T47" fmla="*/ 1348 h 2256"/>
              <a:gd name="T48" fmla="*/ 5946 w 15367"/>
              <a:gd name="T49" fmla="*/ 1579 h 2256"/>
              <a:gd name="T50" fmla="*/ 5537 w 15367"/>
              <a:gd name="T51" fmla="*/ 917 h 2256"/>
              <a:gd name="T52" fmla="*/ 6843 w 15367"/>
              <a:gd name="T53" fmla="*/ 747 h 2256"/>
              <a:gd name="T54" fmla="*/ 7407 w 15367"/>
              <a:gd name="T55" fmla="*/ 1754 h 2256"/>
              <a:gd name="T56" fmla="*/ 7193 w 15367"/>
              <a:gd name="T57" fmla="*/ 1082 h 2256"/>
              <a:gd name="T58" fmla="*/ 7673 w 15367"/>
              <a:gd name="T59" fmla="*/ 726 h 2256"/>
              <a:gd name="T60" fmla="*/ 8046 w 15367"/>
              <a:gd name="T61" fmla="*/ 1133 h 2256"/>
              <a:gd name="T62" fmla="*/ 7588 w 15367"/>
              <a:gd name="T63" fmla="*/ 1588 h 2256"/>
              <a:gd name="T64" fmla="*/ 7673 w 15367"/>
              <a:gd name="T65" fmla="*/ 911 h 2256"/>
              <a:gd name="T66" fmla="*/ 8498 w 15367"/>
              <a:gd name="T67" fmla="*/ 324 h 2256"/>
              <a:gd name="T68" fmla="*/ 9184 w 15367"/>
              <a:gd name="T69" fmla="*/ 724 h 2256"/>
              <a:gd name="T70" fmla="*/ 9632 w 15367"/>
              <a:gd name="T71" fmla="*/ 1130 h 2256"/>
              <a:gd name="T72" fmla="*/ 9350 w 15367"/>
              <a:gd name="T73" fmla="*/ 1766 h 2256"/>
              <a:gd name="T74" fmla="*/ 8754 w 15367"/>
              <a:gd name="T75" fmla="*/ 1484 h 2256"/>
              <a:gd name="T76" fmla="*/ 9028 w 15367"/>
              <a:gd name="T77" fmla="*/ 1553 h 2256"/>
              <a:gd name="T78" fmla="*/ 9402 w 15367"/>
              <a:gd name="T79" fmla="*/ 1410 h 2256"/>
              <a:gd name="T80" fmla="*/ 9152 w 15367"/>
              <a:gd name="T81" fmla="*/ 913 h 2256"/>
              <a:gd name="T82" fmla="*/ 8989 w 15367"/>
              <a:gd name="T83" fmla="*/ 1495 h 2256"/>
              <a:gd name="T84" fmla="*/ 10552 w 15367"/>
              <a:gd name="T85" fmla="*/ 774 h 2256"/>
              <a:gd name="T86" fmla="*/ 10717 w 15367"/>
              <a:gd name="T87" fmla="*/ 1454 h 2256"/>
              <a:gd name="T88" fmla="*/ 10274 w 15367"/>
              <a:gd name="T89" fmla="*/ 1785 h 2256"/>
              <a:gd name="T90" fmla="*/ 10260 w 15367"/>
              <a:gd name="T91" fmla="*/ 1593 h 2256"/>
              <a:gd name="T92" fmla="*/ 10492 w 15367"/>
              <a:gd name="T93" fmla="*/ 1103 h 2256"/>
              <a:gd name="T94" fmla="*/ 11173 w 15367"/>
              <a:gd name="T95" fmla="*/ 811 h 2256"/>
              <a:gd name="T96" fmla="*/ 11929 w 15367"/>
              <a:gd name="T97" fmla="*/ 738 h 2256"/>
              <a:gd name="T98" fmla="*/ 12382 w 15367"/>
              <a:gd name="T99" fmla="*/ 989 h 2256"/>
              <a:gd name="T100" fmla="*/ 12111 w 15367"/>
              <a:gd name="T101" fmla="*/ 948 h 2256"/>
              <a:gd name="T102" fmla="*/ 11793 w 15367"/>
              <a:gd name="T103" fmla="*/ 1763 h 2256"/>
              <a:gd name="T104" fmla="*/ 11396 w 15367"/>
              <a:gd name="T105" fmla="*/ 922 h 2256"/>
              <a:gd name="T106" fmla="*/ 12932 w 15367"/>
              <a:gd name="T107" fmla="*/ 1777 h 2256"/>
              <a:gd name="T108" fmla="*/ 12615 w 15367"/>
              <a:gd name="T109" fmla="*/ 1200 h 2256"/>
              <a:gd name="T110" fmla="*/ 13001 w 15367"/>
              <a:gd name="T111" fmla="*/ 728 h 2256"/>
              <a:gd name="T112" fmla="*/ 13468 w 15367"/>
              <a:gd name="T113" fmla="*/ 1031 h 2256"/>
              <a:gd name="T114" fmla="*/ 12968 w 15367"/>
              <a:gd name="T115" fmla="*/ 1577 h 2256"/>
              <a:gd name="T116" fmla="*/ 13153 w 15367"/>
              <a:gd name="T117" fmla="*/ 924 h 2256"/>
              <a:gd name="T118" fmla="*/ 13265 w 15367"/>
              <a:gd name="T119" fmla="*/ 1177 h 2256"/>
              <a:gd name="T120" fmla="*/ 14431 w 15367"/>
              <a:gd name="T121" fmla="*/ 790 h 2256"/>
              <a:gd name="T122" fmla="*/ 14321 w 15367"/>
              <a:gd name="T123" fmla="*/ 1084 h 2256"/>
              <a:gd name="T124" fmla="*/ 13920 w 15367"/>
              <a:gd name="T125" fmla="*/ 975 h 22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5367" h="2256">
                <a:moveTo>
                  <a:pt x="15358" y="936"/>
                </a:moveTo>
                <a:lnTo>
                  <a:pt x="15077" y="936"/>
                </a:lnTo>
                <a:lnTo>
                  <a:pt x="15077" y="1384"/>
                </a:lnTo>
                <a:lnTo>
                  <a:pt x="15079" y="1440"/>
                </a:lnTo>
                <a:lnTo>
                  <a:pt x="15082" y="1486"/>
                </a:lnTo>
                <a:lnTo>
                  <a:pt x="15087" y="1521"/>
                </a:lnTo>
                <a:lnTo>
                  <a:pt x="15095" y="1547"/>
                </a:lnTo>
                <a:lnTo>
                  <a:pt x="15109" y="1565"/>
                </a:lnTo>
                <a:lnTo>
                  <a:pt x="15128" y="1577"/>
                </a:lnTo>
                <a:lnTo>
                  <a:pt x="15155" y="1584"/>
                </a:lnTo>
                <a:lnTo>
                  <a:pt x="15188" y="1588"/>
                </a:lnTo>
                <a:lnTo>
                  <a:pt x="15356" y="1581"/>
                </a:lnTo>
                <a:lnTo>
                  <a:pt x="15367" y="1759"/>
                </a:lnTo>
                <a:lnTo>
                  <a:pt x="15302" y="1770"/>
                </a:lnTo>
                <a:lnTo>
                  <a:pt x="15247" y="1778"/>
                </a:lnTo>
                <a:lnTo>
                  <a:pt x="15199" y="1784"/>
                </a:lnTo>
                <a:lnTo>
                  <a:pt x="15158" y="1785"/>
                </a:lnTo>
                <a:lnTo>
                  <a:pt x="15118" y="1784"/>
                </a:lnTo>
                <a:lnTo>
                  <a:pt x="15079" y="1780"/>
                </a:lnTo>
                <a:lnTo>
                  <a:pt x="15011" y="1764"/>
                </a:lnTo>
                <a:lnTo>
                  <a:pt x="14985" y="1754"/>
                </a:lnTo>
                <a:lnTo>
                  <a:pt x="14960" y="1740"/>
                </a:lnTo>
                <a:lnTo>
                  <a:pt x="14939" y="1724"/>
                </a:lnTo>
                <a:lnTo>
                  <a:pt x="14919" y="1706"/>
                </a:lnTo>
                <a:lnTo>
                  <a:pt x="14905" y="1683"/>
                </a:lnTo>
                <a:lnTo>
                  <a:pt x="14893" y="1657"/>
                </a:lnTo>
                <a:lnTo>
                  <a:pt x="14882" y="1627"/>
                </a:lnTo>
                <a:lnTo>
                  <a:pt x="14873" y="1592"/>
                </a:lnTo>
                <a:lnTo>
                  <a:pt x="14861" y="1509"/>
                </a:lnTo>
                <a:lnTo>
                  <a:pt x="14857" y="1406"/>
                </a:lnTo>
                <a:lnTo>
                  <a:pt x="14857" y="936"/>
                </a:lnTo>
                <a:lnTo>
                  <a:pt x="14726" y="936"/>
                </a:lnTo>
                <a:lnTo>
                  <a:pt x="14726" y="747"/>
                </a:lnTo>
                <a:lnTo>
                  <a:pt x="14857" y="747"/>
                </a:lnTo>
                <a:lnTo>
                  <a:pt x="14857" y="453"/>
                </a:lnTo>
                <a:lnTo>
                  <a:pt x="15077" y="453"/>
                </a:lnTo>
                <a:lnTo>
                  <a:pt x="15077" y="747"/>
                </a:lnTo>
                <a:lnTo>
                  <a:pt x="15358" y="747"/>
                </a:lnTo>
                <a:lnTo>
                  <a:pt x="15358" y="936"/>
                </a:lnTo>
                <a:close/>
                <a:moveTo>
                  <a:pt x="0" y="361"/>
                </a:moveTo>
                <a:lnTo>
                  <a:pt x="363" y="0"/>
                </a:lnTo>
                <a:lnTo>
                  <a:pt x="1766" y="0"/>
                </a:lnTo>
                <a:lnTo>
                  <a:pt x="3171" y="0"/>
                </a:lnTo>
                <a:lnTo>
                  <a:pt x="3171" y="946"/>
                </a:lnTo>
                <a:lnTo>
                  <a:pt x="3171" y="1895"/>
                </a:lnTo>
                <a:lnTo>
                  <a:pt x="2808" y="2256"/>
                </a:lnTo>
                <a:lnTo>
                  <a:pt x="1403" y="2256"/>
                </a:lnTo>
                <a:lnTo>
                  <a:pt x="0" y="2256"/>
                </a:lnTo>
                <a:lnTo>
                  <a:pt x="0" y="1308"/>
                </a:lnTo>
                <a:lnTo>
                  <a:pt x="0" y="361"/>
                </a:lnTo>
                <a:close/>
                <a:moveTo>
                  <a:pt x="1509" y="2066"/>
                </a:moveTo>
                <a:lnTo>
                  <a:pt x="1720" y="1969"/>
                </a:lnTo>
                <a:lnTo>
                  <a:pt x="1548" y="1696"/>
                </a:lnTo>
                <a:lnTo>
                  <a:pt x="1577" y="1674"/>
                </a:lnTo>
                <a:lnTo>
                  <a:pt x="1603" y="1651"/>
                </a:lnTo>
                <a:lnTo>
                  <a:pt x="1628" y="1625"/>
                </a:lnTo>
                <a:lnTo>
                  <a:pt x="1649" y="1599"/>
                </a:lnTo>
                <a:lnTo>
                  <a:pt x="1688" y="1535"/>
                </a:lnTo>
                <a:lnTo>
                  <a:pt x="1718" y="1465"/>
                </a:lnTo>
                <a:lnTo>
                  <a:pt x="1741" y="1384"/>
                </a:lnTo>
                <a:lnTo>
                  <a:pt x="1750" y="1340"/>
                </a:lnTo>
                <a:lnTo>
                  <a:pt x="1757" y="1292"/>
                </a:lnTo>
                <a:lnTo>
                  <a:pt x="1766" y="1188"/>
                </a:lnTo>
                <a:lnTo>
                  <a:pt x="1770" y="1072"/>
                </a:lnTo>
                <a:lnTo>
                  <a:pt x="1768" y="982"/>
                </a:lnTo>
                <a:lnTo>
                  <a:pt x="1763" y="899"/>
                </a:lnTo>
                <a:lnTo>
                  <a:pt x="1757" y="858"/>
                </a:lnTo>
                <a:lnTo>
                  <a:pt x="1752" y="821"/>
                </a:lnTo>
                <a:lnTo>
                  <a:pt x="1738" y="749"/>
                </a:lnTo>
                <a:lnTo>
                  <a:pt x="1720" y="684"/>
                </a:lnTo>
                <a:lnTo>
                  <a:pt x="1699" y="626"/>
                </a:lnTo>
                <a:lnTo>
                  <a:pt x="1686" y="597"/>
                </a:lnTo>
                <a:lnTo>
                  <a:pt x="1674" y="571"/>
                </a:lnTo>
                <a:lnTo>
                  <a:pt x="1644" y="523"/>
                </a:lnTo>
                <a:lnTo>
                  <a:pt x="1609" y="483"/>
                </a:lnTo>
                <a:lnTo>
                  <a:pt x="1570" y="446"/>
                </a:lnTo>
                <a:lnTo>
                  <a:pt x="1522" y="416"/>
                </a:lnTo>
                <a:lnTo>
                  <a:pt x="1471" y="391"/>
                </a:lnTo>
                <a:lnTo>
                  <a:pt x="1412" y="372"/>
                </a:lnTo>
                <a:lnTo>
                  <a:pt x="1348" y="358"/>
                </a:lnTo>
                <a:lnTo>
                  <a:pt x="1279" y="349"/>
                </a:lnTo>
                <a:lnTo>
                  <a:pt x="1203" y="345"/>
                </a:lnTo>
                <a:lnTo>
                  <a:pt x="1127" y="349"/>
                </a:lnTo>
                <a:lnTo>
                  <a:pt x="1058" y="358"/>
                </a:lnTo>
                <a:lnTo>
                  <a:pt x="995" y="372"/>
                </a:lnTo>
                <a:lnTo>
                  <a:pt x="936" y="391"/>
                </a:lnTo>
                <a:lnTo>
                  <a:pt x="885" y="416"/>
                </a:lnTo>
                <a:lnTo>
                  <a:pt x="837" y="448"/>
                </a:lnTo>
                <a:lnTo>
                  <a:pt x="816" y="464"/>
                </a:lnTo>
                <a:lnTo>
                  <a:pt x="796" y="483"/>
                </a:lnTo>
                <a:lnTo>
                  <a:pt x="779" y="504"/>
                </a:lnTo>
                <a:lnTo>
                  <a:pt x="763" y="525"/>
                </a:lnTo>
                <a:lnTo>
                  <a:pt x="733" y="573"/>
                </a:lnTo>
                <a:lnTo>
                  <a:pt x="706" y="626"/>
                </a:lnTo>
                <a:lnTo>
                  <a:pt x="695" y="656"/>
                </a:lnTo>
                <a:lnTo>
                  <a:pt x="685" y="686"/>
                </a:lnTo>
                <a:lnTo>
                  <a:pt x="667" y="751"/>
                </a:lnTo>
                <a:lnTo>
                  <a:pt x="653" y="823"/>
                </a:lnTo>
                <a:lnTo>
                  <a:pt x="642" y="901"/>
                </a:lnTo>
                <a:lnTo>
                  <a:pt x="637" y="983"/>
                </a:lnTo>
                <a:lnTo>
                  <a:pt x="635" y="1072"/>
                </a:lnTo>
                <a:lnTo>
                  <a:pt x="637" y="1161"/>
                </a:lnTo>
                <a:lnTo>
                  <a:pt x="642" y="1244"/>
                </a:lnTo>
                <a:lnTo>
                  <a:pt x="648" y="1283"/>
                </a:lnTo>
                <a:lnTo>
                  <a:pt x="653" y="1320"/>
                </a:lnTo>
                <a:lnTo>
                  <a:pt x="665" y="1391"/>
                </a:lnTo>
                <a:lnTo>
                  <a:pt x="683" y="1456"/>
                </a:lnTo>
                <a:lnTo>
                  <a:pt x="706" y="1514"/>
                </a:lnTo>
                <a:lnTo>
                  <a:pt x="731" y="1565"/>
                </a:lnTo>
                <a:lnTo>
                  <a:pt x="761" y="1611"/>
                </a:lnTo>
                <a:lnTo>
                  <a:pt x="795" y="1651"/>
                </a:lnTo>
                <a:lnTo>
                  <a:pt x="835" y="1687"/>
                </a:lnTo>
                <a:lnTo>
                  <a:pt x="881" y="1715"/>
                </a:lnTo>
                <a:lnTo>
                  <a:pt x="934" y="1740"/>
                </a:lnTo>
                <a:lnTo>
                  <a:pt x="993" y="1757"/>
                </a:lnTo>
                <a:lnTo>
                  <a:pt x="1056" y="1771"/>
                </a:lnTo>
                <a:lnTo>
                  <a:pt x="1127" y="1780"/>
                </a:lnTo>
                <a:lnTo>
                  <a:pt x="1203" y="1782"/>
                </a:lnTo>
                <a:lnTo>
                  <a:pt x="1278" y="1778"/>
                </a:lnTo>
                <a:lnTo>
                  <a:pt x="1327" y="1770"/>
                </a:lnTo>
                <a:lnTo>
                  <a:pt x="1509" y="2066"/>
                </a:lnTo>
                <a:close/>
                <a:moveTo>
                  <a:pt x="2076" y="1703"/>
                </a:moveTo>
                <a:lnTo>
                  <a:pt x="2093" y="1722"/>
                </a:lnTo>
                <a:lnTo>
                  <a:pt x="2115" y="1738"/>
                </a:lnTo>
                <a:lnTo>
                  <a:pt x="2139" y="1752"/>
                </a:lnTo>
                <a:lnTo>
                  <a:pt x="2168" y="1763"/>
                </a:lnTo>
                <a:lnTo>
                  <a:pt x="2200" y="1771"/>
                </a:lnTo>
                <a:lnTo>
                  <a:pt x="2233" y="1777"/>
                </a:lnTo>
                <a:lnTo>
                  <a:pt x="2272" y="1780"/>
                </a:lnTo>
                <a:lnTo>
                  <a:pt x="2313" y="1782"/>
                </a:lnTo>
                <a:lnTo>
                  <a:pt x="2354" y="1780"/>
                </a:lnTo>
                <a:lnTo>
                  <a:pt x="2401" y="1775"/>
                </a:lnTo>
                <a:lnTo>
                  <a:pt x="2458" y="1768"/>
                </a:lnTo>
                <a:lnTo>
                  <a:pt x="2522" y="1755"/>
                </a:lnTo>
                <a:lnTo>
                  <a:pt x="2511" y="1579"/>
                </a:lnTo>
                <a:lnTo>
                  <a:pt x="2345" y="1584"/>
                </a:lnTo>
                <a:lnTo>
                  <a:pt x="2309" y="1583"/>
                </a:lnTo>
                <a:lnTo>
                  <a:pt x="2283" y="1576"/>
                </a:lnTo>
                <a:lnTo>
                  <a:pt x="2263" y="1562"/>
                </a:lnTo>
                <a:lnTo>
                  <a:pt x="2251" y="1544"/>
                </a:lnTo>
                <a:lnTo>
                  <a:pt x="2242" y="1519"/>
                </a:lnTo>
                <a:lnTo>
                  <a:pt x="2237" y="1482"/>
                </a:lnTo>
                <a:lnTo>
                  <a:pt x="2233" y="1436"/>
                </a:lnTo>
                <a:lnTo>
                  <a:pt x="2231" y="1380"/>
                </a:lnTo>
                <a:lnTo>
                  <a:pt x="2231" y="934"/>
                </a:lnTo>
                <a:lnTo>
                  <a:pt x="2513" y="934"/>
                </a:lnTo>
                <a:lnTo>
                  <a:pt x="2513" y="744"/>
                </a:lnTo>
                <a:lnTo>
                  <a:pt x="2231" y="744"/>
                </a:lnTo>
                <a:lnTo>
                  <a:pt x="2231" y="449"/>
                </a:lnTo>
                <a:lnTo>
                  <a:pt x="2012" y="449"/>
                </a:lnTo>
                <a:lnTo>
                  <a:pt x="2012" y="744"/>
                </a:lnTo>
                <a:lnTo>
                  <a:pt x="1881" y="744"/>
                </a:lnTo>
                <a:lnTo>
                  <a:pt x="1881" y="934"/>
                </a:lnTo>
                <a:lnTo>
                  <a:pt x="2012" y="934"/>
                </a:lnTo>
                <a:lnTo>
                  <a:pt x="2012" y="1405"/>
                </a:lnTo>
                <a:lnTo>
                  <a:pt x="2016" y="1505"/>
                </a:lnTo>
                <a:lnTo>
                  <a:pt x="2028" y="1588"/>
                </a:lnTo>
                <a:lnTo>
                  <a:pt x="2037" y="1623"/>
                </a:lnTo>
                <a:lnTo>
                  <a:pt x="2047" y="1655"/>
                </a:lnTo>
                <a:lnTo>
                  <a:pt x="2062" y="1681"/>
                </a:lnTo>
                <a:lnTo>
                  <a:pt x="2069" y="1692"/>
                </a:lnTo>
                <a:lnTo>
                  <a:pt x="2076" y="1703"/>
                </a:lnTo>
                <a:close/>
                <a:moveTo>
                  <a:pt x="941" y="670"/>
                </a:moveTo>
                <a:lnTo>
                  <a:pt x="961" y="640"/>
                </a:lnTo>
                <a:lnTo>
                  <a:pt x="984" y="615"/>
                </a:lnTo>
                <a:lnTo>
                  <a:pt x="1010" y="592"/>
                </a:lnTo>
                <a:lnTo>
                  <a:pt x="1042" y="575"/>
                </a:lnTo>
                <a:lnTo>
                  <a:pt x="1078" y="560"/>
                </a:lnTo>
                <a:lnTo>
                  <a:pt x="1115" y="552"/>
                </a:lnTo>
                <a:lnTo>
                  <a:pt x="1157" y="545"/>
                </a:lnTo>
                <a:lnTo>
                  <a:pt x="1203" y="543"/>
                </a:lnTo>
                <a:lnTo>
                  <a:pt x="1249" y="545"/>
                </a:lnTo>
                <a:lnTo>
                  <a:pt x="1292" y="552"/>
                </a:lnTo>
                <a:lnTo>
                  <a:pt x="1311" y="555"/>
                </a:lnTo>
                <a:lnTo>
                  <a:pt x="1331" y="560"/>
                </a:lnTo>
                <a:lnTo>
                  <a:pt x="1364" y="575"/>
                </a:lnTo>
                <a:lnTo>
                  <a:pt x="1396" y="592"/>
                </a:lnTo>
                <a:lnTo>
                  <a:pt x="1423" y="615"/>
                </a:lnTo>
                <a:lnTo>
                  <a:pt x="1435" y="627"/>
                </a:lnTo>
                <a:lnTo>
                  <a:pt x="1446" y="640"/>
                </a:lnTo>
                <a:lnTo>
                  <a:pt x="1465" y="670"/>
                </a:lnTo>
                <a:lnTo>
                  <a:pt x="1483" y="703"/>
                </a:lnTo>
                <a:lnTo>
                  <a:pt x="1497" y="742"/>
                </a:lnTo>
                <a:lnTo>
                  <a:pt x="1508" y="784"/>
                </a:lnTo>
                <a:lnTo>
                  <a:pt x="1518" y="834"/>
                </a:lnTo>
                <a:lnTo>
                  <a:pt x="1525" y="887"/>
                </a:lnTo>
                <a:lnTo>
                  <a:pt x="1531" y="945"/>
                </a:lnTo>
                <a:lnTo>
                  <a:pt x="1534" y="1006"/>
                </a:lnTo>
                <a:lnTo>
                  <a:pt x="1536" y="1073"/>
                </a:lnTo>
                <a:lnTo>
                  <a:pt x="1532" y="1202"/>
                </a:lnTo>
                <a:lnTo>
                  <a:pt x="1518" y="1311"/>
                </a:lnTo>
                <a:lnTo>
                  <a:pt x="1509" y="1357"/>
                </a:lnTo>
                <a:lnTo>
                  <a:pt x="1497" y="1399"/>
                </a:lnTo>
                <a:lnTo>
                  <a:pt x="1483" y="1436"/>
                </a:lnTo>
                <a:lnTo>
                  <a:pt x="1467" y="1468"/>
                </a:lnTo>
                <a:lnTo>
                  <a:pt x="1449" y="1496"/>
                </a:lnTo>
                <a:lnTo>
                  <a:pt x="1426" y="1519"/>
                </a:lnTo>
                <a:lnTo>
                  <a:pt x="1398" y="1539"/>
                </a:lnTo>
                <a:lnTo>
                  <a:pt x="1384" y="1547"/>
                </a:lnTo>
                <a:lnTo>
                  <a:pt x="1368" y="1556"/>
                </a:lnTo>
                <a:lnTo>
                  <a:pt x="1332" y="1569"/>
                </a:lnTo>
                <a:lnTo>
                  <a:pt x="1294" y="1577"/>
                </a:lnTo>
                <a:lnTo>
                  <a:pt x="1251" y="1583"/>
                </a:lnTo>
                <a:lnTo>
                  <a:pt x="1203" y="1584"/>
                </a:lnTo>
                <a:lnTo>
                  <a:pt x="1157" y="1583"/>
                </a:lnTo>
                <a:lnTo>
                  <a:pt x="1113" y="1577"/>
                </a:lnTo>
                <a:lnTo>
                  <a:pt x="1074" y="1569"/>
                </a:lnTo>
                <a:lnTo>
                  <a:pt x="1039" y="1555"/>
                </a:lnTo>
                <a:lnTo>
                  <a:pt x="1009" y="1539"/>
                </a:lnTo>
                <a:lnTo>
                  <a:pt x="995" y="1528"/>
                </a:lnTo>
                <a:lnTo>
                  <a:pt x="980" y="1518"/>
                </a:lnTo>
                <a:lnTo>
                  <a:pt x="957" y="1495"/>
                </a:lnTo>
                <a:lnTo>
                  <a:pt x="938" y="1466"/>
                </a:lnTo>
                <a:lnTo>
                  <a:pt x="922" y="1435"/>
                </a:lnTo>
                <a:lnTo>
                  <a:pt x="908" y="1398"/>
                </a:lnTo>
                <a:lnTo>
                  <a:pt x="897" y="1355"/>
                </a:lnTo>
                <a:lnTo>
                  <a:pt x="887" y="1308"/>
                </a:lnTo>
                <a:lnTo>
                  <a:pt x="879" y="1257"/>
                </a:lnTo>
                <a:lnTo>
                  <a:pt x="874" y="1200"/>
                </a:lnTo>
                <a:lnTo>
                  <a:pt x="871" y="1139"/>
                </a:lnTo>
                <a:lnTo>
                  <a:pt x="869" y="1072"/>
                </a:lnTo>
                <a:lnTo>
                  <a:pt x="871" y="1005"/>
                </a:lnTo>
                <a:lnTo>
                  <a:pt x="874" y="943"/>
                </a:lnTo>
                <a:lnTo>
                  <a:pt x="879" y="885"/>
                </a:lnTo>
                <a:lnTo>
                  <a:pt x="887" y="834"/>
                </a:lnTo>
                <a:lnTo>
                  <a:pt x="897" y="784"/>
                </a:lnTo>
                <a:lnTo>
                  <a:pt x="910" y="742"/>
                </a:lnTo>
                <a:lnTo>
                  <a:pt x="924" y="703"/>
                </a:lnTo>
                <a:lnTo>
                  <a:pt x="941" y="670"/>
                </a:lnTo>
                <a:close/>
                <a:moveTo>
                  <a:pt x="4424" y="1763"/>
                </a:moveTo>
                <a:lnTo>
                  <a:pt x="3941" y="1763"/>
                </a:lnTo>
                <a:lnTo>
                  <a:pt x="3941" y="372"/>
                </a:lnTo>
                <a:lnTo>
                  <a:pt x="4424" y="372"/>
                </a:lnTo>
                <a:lnTo>
                  <a:pt x="4502" y="374"/>
                </a:lnTo>
                <a:lnTo>
                  <a:pt x="4573" y="382"/>
                </a:lnTo>
                <a:lnTo>
                  <a:pt x="4636" y="395"/>
                </a:lnTo>
                <a:lnTo>
                  <a:pt x="4695" y="412"/>
                </a:lnTo>
                <a:lnTo>
                  <a:pt x="4748" y="435"/>
                </a:lnTo>
                <a:lnTo>
                  <a:pt x="4792" y="464"/>
                </a:lnTo>
                <a:lnTo>
                  <a:pt x="4831" y="495"/>
                </a:lnTo>
                <a:lnTo>
                  <a:pt x="4865" y="534"/>
                </a:lnTo>
                <a:lnTo>
                  <a:pt x="4893" y="578"/>
                </a:lnTo>
                <a:lnTo>
                  <a:pt x="4916" y="627"/>
                </a:lnTo>
                <a:lnTo>
                  <a:pt x="4937" y="682"/>
                </a:lnTo>
                <a:lnTo>
                  <a:pt x="4946" y="712"/>
                </a:lnTo>
                <a:lnTo>
                  <a:pt x="4953" y="742"/>
                </a:lnTo>
                <a:lnTo>
                  <a:pt x="4965" y="809"/>
                </a:lnTo>
                <a:lnTo>
                  <a:pt x="4976" y="881"/>
                </a:lnTo>
                <a:lnTo>
                  <a:pt x="4981" y="961"/>
                </a:lnTo>
                <a:lnTo>
                  <a:pt x="4983" y="1043"/>
                </a:lnTo>
                <a:lnTo>
                  <a:pt x="4981" y="1128"/>
                </a:lnTo>
                <a:lnTo>
                  <a:pt x="4980" y="1169"/>
                </a:lnTo>
                <a:lnTo>
                  <a:pt x="4976" y="1207"/>
                </a:lnTo>
                <a:lnTo>
                  <a:pt x="4969" y="1280"/>
                </a:lnTo>
                <a:lnTo>
                  <a:pt x="4958" y="1345"/>
                </a:lnTo>
                <a:lnTo>
                  <a:pt x="4944" y="1403"/>
                </a:lnTo>
                <a:lnTo>
                  <a:pt x="4927" y="1461"/>
                </a:lnTo>
                <a:lnTo>
                  <a:pt x="4904" y="1514"/>
                </a:lnTo>
                <a:lnTo>
                  <a:pt x="4877" y="1565"/>
                </a:lnTo>
                <a:lnTo>
                  <a:pt x="4843" y="1611"/>
                </a:lnTo>
                <a:lnTo>
                  <a:pt x="4804" y="1651"/>
                </a:lnTo>
                <a:lnTo>
                  <a:pt x="4758" y="1685"/>
                </a:lnTo>
                <a:lnTo>
                  <a:pt x="4705" y="1713"/>
                </a:lnTo>
                <a:lnTo>
                  <a:pt x="4677" y="1725"/>
                </a:lnTo>
                <a:lnTo>
                  <a:pt x="4645" y="1734"/>
                </a:lnTo>
                <a:lnTo>
                  <a:pt x="4578" y="1750"/>
                </a:lnTo>
                <a:lnTo>
                  <a:pt x="4505" y="1759"/>
                </a:lnTo>
                <a:lnTo>
                  <a:pt x="4424" y="1763"/>
                </a:lnTo>
                <a:close/>
                <a:moveTo>
                  <a:pt x="4748" y="1043"/>
                </a:moveTo>
                <a:lnTo>
                  <a:pt x="4744" y="927"/>
                </a:lnTo>
                <a:lnTo>
                  <a:pt x="4739" y="874"/>
                </a:lnTo>
                <a:lnTo>
                  <a:pt x="4732" y="827"/>
                </a:lnTo>
                <a:lnTo>
                  <a:pt x="4712" y="746"/>
                </a:lnTo>
                <a:lnTo>
                  <a:pt x="4700" y="710"/>
                </a:lnTo>
                <a:lnTo>
                  <a:pt x="4684" y="680"/>
                </a:lnTo>
                <a:lnTo>
                  <a:pt x="4666" y="654"/>
                </a:lnTo>
                <a:lnTo>
                  <a:pt x="4645" y="631"/>
                </a:lnTo>
                <a:lnTo>
                  <a:pt x="4619" y="612"/>
                </a:lnTo>
                <a:lnTo>
                  <a:pt x="4589" y="596"/>
                </a:lnTo>
                <a:lnTo>
                  <a:pt x="4553" y="585"/>
                </a:lnTo>
                <a:lnTo>
                  <a:pt x="4514" y="576"/>
                </a:lnTo>
                <a:lnTo>
                  <a:pt x="4472" y="571"/>
                </a:lnTo>
                <a:lnTo>
                  <a:pt x="4424" y="569"/>
                </a:lnTo>
                <a:lnTo>
                  <a:pt x="4167" y="569"/>
                </a:lnTo>
                <a:lnTo>
                  <a:pt x="4167" y="1563"/>
                </a:lnTo>
                <a:lnTo>
                  <a:pt x="4424" y="1563"/>
                </a:lnTo>
                <a:lnTo>
                  <a:pt x="4472" y="1562"/>
                </a:lnTo>
                <a:lnTo>
                  <a:pt x="4516" y="1555"/>
                </a:lnTo>
                <a:lnTo>
                  <a:pt x="4557" y="1542"/>
                </a:lnTo>
                <a:lnTo>
                  <a:pt x="4592" y="1526"/>
                </a:lnTo>
                <a:lnTo>
                  <a:pt x="4624" y="1505"/>
                </a:lnTo>
                <a:lnTo>
                  <a:pt x="4638" y="1493"/>
                </a:lnTo>
                <a:lnTo>
                  <a:pt x="4650" y="1481"/>
                </a:lnTo>
                <a:lnTo>
                  <a:pt x="4673" y="1451"/>
                </a:lnTo>
                <a:lnTo>
                  <a:pt x="4693" y="1415"/>
                </a:lnTo>
                <a:lnTo>
                  <a:pt x="4709" y="1377"/>
                </a:lnTo>
                <a:lnTo>
                  <a:pt x="4719" y="1338"/>
                </a:lnTo>
                <a:lnTo>
                  <a:pt x="4730" y="1297"/>
                </a:lnTo>
                <a:lnTo>
                  <a:pt x="4735" y="1255"/>
                </a:lnTo>
                <a:lnTo>
                  <a:pt x="4744" y="1160"/>
                </a:lnTo>
                <a:lnTo>
                  <a:pt x="4748" y="1043"/>
                </a:lnTo>
                <a:close/>
                <a:moveTo>
                  <a:pt x="5946" y="1579"/>
                </a:moveTo>
                <a:lnTo>
                  <a:pt x="6002" y="1574"/>
                </a:lnTo>
                <a:lnTo>
                  <a:pt x="6008" y="1738"/>
                </a:lnTo>
                <a:lnTo>
                  <a:pt x="5894" y="1759"/>
                </a:lnTo>
                <a:lnTo>
                  <a:pt x="5788" y="1773"/>
                </a:lnTo>
                <a:lnTo>
                  <a:pt x="5689" y="1782"/>
                </a:lnTo>
                <a:lnTo>
                  <a:pt x="5595" y="1785"/>
                </a:lnTo>
                <a:lnTo>
                  <a:pt x="5541" y="1784"/>
                </a:lnTo>
                <a:lnTo>
                  <a:pt x="5491" y="1777"/>
                </a:lnTo>
                <a:lnTo>
                  <a:pt x="5443" y="1768"/>
                </a:lnTo>
                <a:lnTo>
                  <a:pt x="5401" y="1754"/>
                </a:lnTo>
                <a:lnTo>
                  <a:pt x="5362" y="1736"/>
                </a:lnTo>
                <a:lnTo>
                  <a:pt x="5326" y="1715"/>
                </a:lnTo>
                <a:lnTo>
                  <a:pt x="5296" y="1690"/>
                </a:lnTo>
                <a:lnTo>
                  <a:pt x="5270" y="1660"/>
                </a:lnTo>
                <a:lnTo>
                  <a:pt x="5247" y="1629"/>
                </a:lnTo>
                <a:lnTo>
                  <a:pt x="5226" y="1590"/>
                </a:lnTo>
                <a:lnTo>
                  <a:pt x="5210" y="1547"/>
                </a:lnTo>
                <a:lnTo>
                  <a:pt x="5196" y="1500"/>
                </a:lnTo>
                <a:lnTo>
                  <a:pt x="5185" y="1449"/>
                </a:lnTo>
                <a:lnTo>
                  <a:pt x="5178" y="1392"/>
                </a:lnTo>
                <a:lnTo>
                  <a:pt x="5172" y="1331"/>
                </a:lnTo>
                <a:lnTo>
                  <a:pt x="5171" y="1265"/>
                </a:lnTo>
                <a:lnTo>
                  <a:pt x="5172" y="1200"/>
                </a:lnTo>
                <a:lnTo>
                  <a:pt x="5178" y="1139"/>
                </a:lnTo>
                <a:lnTo>
                  <a:pt x="5187" y="1082"/>
                </a:lnTo>
                <a:lnTo>
                  <a:pt x="5199" y="1029"/>
                </a:lnTo>
                <a:lnTo>
                  <a:pt x="5215" y="980"/>
                </a:lnTo>
                <a:lnTo>
                  <a:pt x="5234" y="936"/>
                </a:lnTo>
                <a:lnTo>
                  <a:pt x="5256" y="895"/>
                </a:lnTo>
                <a:lnTo>
                  <a:pt x="5268" y="878"/>
                </a:lnTo>
                <a:lnTo>
                  <a:pt x="5282" y="860"/>
                </a:lnTo>
                <a:lnTo>
                  <a:pt x="5311" y="828"/>
                </a:lnTo>
                <a:lnTo>
                  <a:pt x="5344" y="800"/>
                </a:lnTo>
                <a:lnTo>
                  <a:pt x="5381" y="777"/>
                </a:lnTo>
                <a:lnTo>
                  <a:pt x="5420" y="758"/>
                </a:lnTo>
                <a:lnTo>
                  <a:pt x="5463" y="744"/>
                </a:lnTo>
                <a:lnTo>
                  <a:pt x="5510" y="733"/>
                </a:lnTo>
                <a:lnTo>
                  <a:pt x="5560" y="728"/>
                </a:lnTo>
                <a:lnTo>
                  <a:pt x="5613" y="724"/>
                </a:lnTo>
                <a:lnTo>
                  <a:pt x="5666" y="726"/>
                </a:lnTo>
                <a:lnTo>
                  <a:pt x="5714" y="731"/>
                </a:lnTo>
                <a:lnTo>
                  <a:pt x="5760" y="742"/>
                </a:lnTo>
                <a:lnTo>
                  <a:pt x="5801" y="754"/>
                </a:lnTo>
                <a:lnTo>
                  <a:pt x="5840" y="770"/>
                </a:lnTo>
                <a:lnTo>
                  <a:pt x="5875" y="790"/>
                </a:lnTo>
                <a:lnTo>
                  <a:pt x="5907" y="814"/>
                </a:lnTo>
                <a:lnTo>
                  <a:pt x="5935" y="841"/>
                </a:lnTo>
                <a:lnTo>
                  <a:pt x="5948" y="857"/>
                </a:lnTo>
                <a:lnTo>
                  <a:pt x="5960" y="872"/>
                </a:lnTo>
                <a:lnTo>
                  <a:pt x="5981" y="906"/>
                </a:lnTo>
                <a:lnTo>
                  <a:pt x="6001" y="945"/>
                </a:lnTo>
                <a:lnTo>
                  <a:pt x="6015" y="987"/>
                </a:lnTo>
                <a:lnTo>
                  <a:pt x="6027" y="1031"/>
                </a:lnTo>
                <a:lnTo>
                  <a:pt x="6036" y="1080"/>
                </a:lnTo>
                <a:lnTo>
                  <a:pt x="6040" y="1133"/>
                </a:lnTo>
                <a:lnTo>
                  <a:pt x="6041" y="1190"/>
                </a:lnTo>
                <a:lnTo>
                  <a:pt x="6027" y="1348"/>
                </a:lnTo>
                <a:lnTo>
                  <a:pt x="5395" y="1348"/>
                </a:lnTo>
                <a:lnTo>
                  <a:pt x="5399" y="1406"/>
                </a:lnTo>
                <a:lnTo>
                  <a:pt x="5404" y="1433"/>
                </a:lnTo>
                <a:lnTo>
                  <a:pt x="5410" y="1458"/>
                </a:lnTo>
                <a:lnTo>
                  <a:pt x="5427" y="1500"/>
                </a:lnTo>
                <a:lnTo>
                  <a:pt x="5438" y="1518"/>
                </a:lnTo>
                <a:lnTo>
                  <a:pt x="5450" y="1533"/>
                </a:lnTo>
                <a:lnTo>
                  <a:pt x="5466" y="1547"/>
                </a:lnTo>
                <a:lnTo>
                  <a:pt x="5482" y="1558"/>
                </a:lnTo>
                <a:lnTo>
                  <a:pt x="5503" y="1569"/>
                </a:lnTo>
                <a:lnTo>
                  <a:pt x="5526" y="1577"/>
                </a:lnTo>
                <a:lnTo>
                  <a:pt x="5553" y="1584"/>
                </a:lnTo>
                <a:lnTo>
                  <a:pt x="5581" y="1588"/>
                </a:lnTo>
                <a:lnTo>
                  <a:pt x="5649" y="1592"/>
                </a:lnTo>
                <a:lnTo>
                  <a:pt x="5795" y="1590"/>
                </a:lnTo>
                <a:lnTo>
                  <a:pt x="5946" y="1579"/>
                </a:lnTo>
                <a:close/>
                <a:moveTo>
                  <a:pt x="5824" y="1177"/>
                </a:moveTo>
                <a:lnTo>
                  <a:pt x="5820" y="1109"/>
                </a:lnTo>
                <a:lnTo>
                  <a:pt x="5811" y="1050"/>
                </a:lnTo>
                <a:lnTo>
                  <a:pt x="5804" y="1026"/>
                </a:lnTo>
                <a:lnTo>
                  <a:pt x="5795" y="1005"/>
                </a:lnTo>
                <a:lnTo>
                  <a:pt x="5787" y="985"/>
                </a:lnTo>
                <a:lnTo>
                  <a:pt x="5774" y="969"/>
                </a:lnTo>
                <a:lnTo>
                  <a:pt x="5762" y="954"/>
                </a:lnTo>
                <a:lnTo>
                  <a:pt x="5748" y="941"/>
                </a:lnTo>
                <a:lnTo>
                  <a:pt x="5710" y="924"/>
                </a:lnTo>
                <a:lnTo>
                  <a:pt x="5689" y="917"/>
                </a:lnTo>
                <a:lnTo>
                  <a:pt x="5666" y="911"/>
                </a:lnTo>
                <a:lnTo>
                  <a:pt x="5613" y="908"/>
                </a:lnTo>
                <a:lnTo>
                  <a:pt x="5560" y="911"/>
                </a:lnTo>
                <a:lnTo>
                  <a:pt x="5537" y="917"/>
                </a:lnTo>
                <a:lnTo>
                  <a:pt x="5514" y="924"/>
                </a:lnTo>
                <a:lnTo>
                  <a:pt x="5477" y="943"/>
                </a:lnTo>
                <a:lnTo>
                  <a:pt x="5461" y="955"/>
                </a:lnTo>
                <a:lnTo>
                  <a:pt x="5447" y="971"/>
                </a:lnTo>
                <a:lnTo>
                  <a:pt x="5424" y="1006"/>
                </a:lnTo>
                <a:lnTo>
                  <a:pt x="5415" y="1029"/>
                </a:lnTo>
                <a:lnTo>
                  <a:pt x="5408" y="1054"/>
                </a:lnTo>
                <a:lnTo>
                  <a:pt x="5397" y="1110"/>
                </a:lnTo>
                <a:lnTo>
                  <a:pt x="5394" y="1177"/>
                </a:lnTo>
                <a:lnTo>
                  <a:pt x="5824" y="1177"/>
                </a:lnTo>
                <a:close/>
                <a:moveTo>
                  <a:pt x="6146" y="747"/>
                </a:moveTo>
                <a:lnTo>
                  <a:pt x="6378" y="747"/>
                </a:lnTo>
                <a:lnTo>
                  <a:pt x="6574" y="1574"/>
                </a:lnTo>
                <a:lnTo>
                  <a:pt x="6639" y="1574"/>
                </a:lnTo>
                <a:lnTo>
                  <a:pt x="6843" y="747"/>
                </a:lnTo>
                <a:lnTo>
                  <a:pt x="7069" y="747"/>
                </a:lnTo>
                <a:lnTo>
                  <a:pt x="6804" y="1763"/>
                </a:lnTo>
                <a:lnTo>
                  <a:pt x="6409" y="1763"/>
                </a:lnTo>
                <a:lnTo>
                  <a:pt x="6146" y="747"/>
                </a:lnTo>
                <a:close/>
                <a:moveTo>
                  <a:pt x="7953" y="1579"/>
                </a:moveTo>
                <a:lnTo>
                  <a:pt x="8009" y="1574"/>
                </a:lnTo>
                <a:lnTo>
                  <a:pt x="8014" y="1738"/>
                </a:lnTo>
                <a:lnTo>
                  <a:pt x="7901" y="1759"/>
                </a:lnTo>
                <a:lnTo>
                  <a:pt x="7795" y="1773"/>
                </a:lnTo>
                <a:lnTo>
                  <a:pt x="7696" y="1782"/>
                </a:lnTo>
                <a:lnTo>
                  <a:pt x="7602" y="1785"/>
                </a:lnTo>
                <a:lnTo>
                  <a:pt x="7547" y="1784"/>
                </a:lnTo>
                <a:lnTo>
                  <a:pt x="7498" y="1777"/>
                </a:lnTo>
                <a:lnTo>
                  <a:pt x="7450" y="1768"/>
                </a:lnTo>
                <a:lnTo>
                  <a:pt x="7407" y="1754"/>
                </a:lnTo>
                <a:lnTo>
                  <a:pt x="7369" y="1736"/>
                </a:lnTo>
                <a:lnTo>
                  <a:pt x="7333" y="1715"/>
                </a:lnTo>
                <a:lnTo>
                  <a:pt x="7303" y="1690"/>
                </a:lnTo>
                <a:lnTo>
                  <a:pt x="7277" y="1660"/>
                </a:lnTo>
                <a:lnTo>
                  <a:pt x="7254" y="1629"/>
                </a:lnTo>
                <a:lnTo>
                  <a:pt x="7232" y="1590"/>
                </a:lnTo>
                <a:lnTo>
                  <a:pt x="7216" y="1547"/>
                </a:lnTo>
                <a:lnTo>
                  <a:pt x="7202" y="1500"/>
                </a:lnTo>
                <a:lnTo>
                  <a:pt x="7192" y="1449"/>
                </a:lnTo>
                <a:lnTo>
                  <a:pt x="7185" y="1392"/>
                </a:lnTo>
                <a:lnTo>
                  <a:pt x="7179" y="1331"/>
                </a:lnTo>
                <a:lnTo>
                  <a:pt x="7177" y="1265"/>
                </a:lnTo>
                <a:lnTo>
                  <a:pt x="7179" y="1200"/>
                </a:lnTo>
                <a:lnTo>
                  <a:pt x="7185" y="1139"/>
                </a:lnTo>
                <a:lnTo>
                  <a:pt x="7193" y="1082"/>
                </a:lnTo>
                <a:lnTo>
                  <a:pt x="7206" y="1029"/>
                </a:lnTo>
                <a:lnTo>
                  <a:pt x="7222" y="980"/>
                </a:lnTo>
                <a:lnTo>
                  <a:pt x="7241" y="936"/>
                </a:lnTo>
                <a:lnTo>
                  <a:pt x="7262" y="895"/>
                </a:lnTo>
                <a:lnTo>
                  <a:pt x="7275" y="878"/>
                </a:lnTo>
                <a:lnTo>
                  <a:pt x="7289" y="860"/>
                </a:lnTo>
                <a:lnTo>
                  <a:pt x="7317" y="828"/>
                </a:lnTo>
                <a:lnTo>
                  <a:pt x="7351" y="800"/>
                </a:lnTo>
                <a:lnTo>
                  <a:pt x="7388" y="777"/>
                </a:lnTo>
                <a:lnTo>
                  <a:pt x="7427" y="758"/>
                </a:lnTo>
                <a:lnTo>
                  <a:pt x="7469" y="744"/>
                </a:lnTo>
                <a:lnTo>
                  <a:pt x="7517" y="733"/>
                </a:lnTo>
                <a:lnTo>
                  <a:pt x="7567" y="728"/>
                </a:lnTo>
                <a:lnTo>
                  <a:pt x="7620" y="724"/>
                </a:lnTo>
                <a:lnTo>
                  <a:pt x="7673" y="726"/>
                </a:lnTo>
                <a:lnTo>
                  <a:pt x="7721" y="731"/>
                </a:lnTo>
                <a:lnTo>
                  <a:pt x="7767" y="742"/>
                </a:lnTo>
                <a:lnTo>
                  <a:pt x="7807" y="754"/>
                </a:lnTo>
                <a:lnTo>
                  <a:pt x="7846" y="770"/>
                </a:lnTo>
                <a:lnTo>
                  <a:pt x="7882" y="790"/>
                </a:lnTo>
                <a:lnTo>
                  <a:pt x="7914" y="814"/>
                </a:lnTo>
                <a:lnTo>
                  <a:pt x="7942" y="841"/>
                </a:lnTo>
                <a:lnTo>
                  <a:pt x="7954" y="857"/>
                </a:lnTo>
                <a:lnTo>
                  <a:pt x="7967" y="872"/>
                </a:lnTo>
                <a:lnTo>
                  <a:pt x="7988" y="906"/>
                </a:lnTo>
                <a:lnTo>
                  <a:pt x="8007" y="945"/>
                </a:lnTo>
                <a:lnTo>
                  <a:pt x="8022" y="987"/>
                </a:lnTo>
                <a:lnTo>
                  <a:pt x="8034" y="1031"/>
                </a:lnTo>
                <a:lnTo>
                  <a:pt x="8043" y="1080"/>
                </a:lnTo>
                <a:lnTo>
                  <a:pt x="8046" y="1133"/>
                </a:lnTo>
                <a:lnTo>
                  <a:pt x="8048" y="1190"/>
                </a:lnTo>
                <a:lnTo>
                  <a:pt x="8034" y="1348"/>
                </a:lnTo>
                <a:lnTo>
                  <a:pt x="7402" y="1348"/>
                </a:lnTo>
                <a:lnTo>
                  <a:pt x="7406" y="1406"/>
                </a:lnTo>
                <a:lnTo>
                  <a:pt x="7411" y="1433"/>
                </a:lnTo>
                <a:lnTo>
                  <a:pt x="7416" y="1458"/>
                </a:lnTo>
                <a:lnTo>
                  <a:pt x="7434" y="1500"/>
                </a:lnTo>
                <a:lnTo>
                  <a:pt x="7445" y="1518"/>
                </a:lnTo>
                <a:lnTo>
                  <a:pt x="7457" y="1533"/>
                </a:lnTo>
                <a:lnTo>
                  <a:pt x="7473" y="1547"/>
                </a:lnTo>
                <a:lnTo>
                  <a:pt x="7489" y="1558"/>
                </a:lnTo>
                <a:lnTo>
                  <a:pt x="7510" y="1569"/>
                </a:lnTo>
                <a:lnTo>
                  <a:pt x="7533" y="1577"/>
                </a:lnTo>
                <a:lnTo>
                  <a:pt x="7560" y="1584"/>
                </a:lnTo>
                <a:lnTo>
                  <a:pt x="7588" y="1588"/>
                </a:lnTo>
                <a:lnTo>
                  <a:pt x="7655" y="1592"/>
                </a:lnTo>
                <a:lnTo>
                  <a:pt x="7802" y="1590"/>
                </a:lnTo>
                <a:lnTo>
                  <a:pt x="7953" y="1579"/>
                </a:lnTo>
                <a:close/>
                <a:moveTo>
                  <a:pt x="7830" y="1177"/>
                </a:moveTo>
                <a:lnTo>
                  <a:pt x="7827" y="1109"/>
                </a:lnTo>
                <a:lnTo>
                  <a:pt x="7818" y="1050"/>
                </a:lnTo>
                <a:lnTo>
                  <a:pt x="7811" y="1026"/>
                </a:lnTo>
                <a:lnTo>
                  <a:pt x="7802" y="1005"/>
                </a:lnTo>
                <a:lnTo>
                  <a:pt x="7793" y="985"/>
                </a:lnTo>
                <a:lnTo>
                  <a:pt x="7781" y="969"/>
                </a:lnTo>
                <a:lnTo>
                  <a:pt x="7768" y="954"/>
                </a:lnTo>
                <a:lnTo>
                  <a:pt x="7754" y="941"/>
                </a:lnTo>
                <a:lnTo>
                  <a:pt x="7717" y="924"/>
                </a:lnTo>
                <a:lnTo>
                  <a:pt x="7696" y="917"/>
                </a:lnTo>
                <a:lnTo>
                  <a:pt x="7673" y="911"/>
                </a:lnTo>
                <a:lnTo>
                  <a:pt x="7620" y="908"/>
                </a:lnTo>
                <a:lnTo>
                  <a:pt x="7567" y="911"/>
                </a:lnTo>
                <a:lnTo>
                  <a:pt x="7544" y="917"/>
                </a:lnTo>
                <a:lnTo>
                  <a:pt x="7521" y="924"/>
                </a:lnTo>
                <a:lnTo>
                  <a:pt x="7484" y="943"/>
                </a:lnTo>
                <a:lnTo>
                  <a:pt x="7468" y="955"/>
                </a:lnTo>
                <a:lnTo>
                  <a:pt x="7453" y="971"/>
                </a:lnTo>
                <a:lnTo>
                  <a:pt x="7430" y="1006"/>
                </a:lnTo>
                <a:lnTo>
                  <a:pt x="7422" y="1029"/>
                </a:lnTo>
                <a:lnTo>
                  <a:pt x="7415" y="1054"/>
                </a:lnTo>
                <a:lnTo>
                  <a:pt x="7404" y="1110"/>
                </a:lnTo>
                <a:lnTo>
                  <a:pt x="7400" y="1177"/>
                </a:lnTo>
                <a:lnTo>
                  <a:pt x="7830" y="1177"/>
                </a:lnTo>
                <a:close/>
                <a:moveTo>
                  <a:pt x="8275" y="324"/>
                </a:moveTo>
                <a:lnTo>
                  <a:pt x="8498" y="324"/>
                </a:lnTo>
                <a:lnTo>
                  <a:pt x="8498" y="1043"/>
                </a:lnTo>
                <a:lnTo>
                  <a:pt x="8498" y="1763"/>
                </a:lnTo>
                <a:lnTo>
                  <a:pt x="8275" y="1763"/>
                </a:lnTo>
                <a:lnTo>
                  <a:pt x="8275" y="1043"/>
                </a:lnTo>
                <a:lnTo>
                  <a:pt x="8275" y="324"/>
                </a:lnTo>
                <a:close/>
                <a:moveTo>
                  <a:pt x="8834" y="857"/>
                </a:moveTo>
                <a:lnTo>
                  <a:pt x="8862" y="827"/>
                </a:lnTo>
                <a:lnTo>
                  <a:pt x="8878" y="813"/>
                </a:lnTo>
                <a:lnTo>
                  <a:pt x="8894" y="798"/>
                </a:lnTo>
                <a:lnTo>
                  <a:pt x="8931" y="777"/>
                </a:lnTo>
                <a:lnTo>
                  <a:pt x="8974" y="758"/>
                </a:lnTo>
                <a:lnTo>
                  <a:pt x="9020" y="744"/>
                </a:lnTo>
                <a:lnTo>
                  <a:pt x="9069" y="733"/>
                </a:lnTo>
                <a:lnTo>
                  <a:pt x="9124" y="726"/>
                </a:lnTo>
                <a:lnTo>
                  <a:pt x="9184" y="724"/>
                </a:lnTo>
                <a:lnTo>
                  <a:pt x="9243" y="726"/>
                </a:lnTo>
                <a:lnTo>
                  <a:pt x="9297" y="733"/>
                </a:lnTo>
                <a:lnTo>
                  <a:pt x="9347" y="744"/>
                </a:lnTo>
                <a:lnTo>
                  <a:pt x="9393" y="758"/>
                </a:lnTo>
                <a:lnTo>
                  <a:pt x="9434" y="777"/>
                </a:lnTo>
                <a:lnTo>
                  <a:pt x="9471" y="798"/>
                </a:lnTo>
                <a:lnTo>
                  <a:pt x="9504" y="827"/>
                </a:lnTo>
                <a:lnTo>
                  <a:pt x="9519" y="841"/>
                </a:lnTo>
                <a:lnTo>
                  <a:pt x="9533" y="857"/>
                </a:lnTo>
                <a:lnTo>
                  <a:pt x="9558" y="892"/>
                </a:lnTo>
                <a:lnTo>
                  <a:pt x="9579" y="931"/>
                </a:lnTo>
                <a:lnTo>
                  <a:pt x="9596" y="975"/>
                </a:lnTo>
                <a:lnTo>
                  <a:pt x="9612" y="1022"/>
                </a:lnTo>
                <a:lnTo>
                  <a:pt x="9623" y="1073"/>
                </a:lnTo>
                <a:lnTo>
                  <a:pt x="9632" y="1130"/>
                </a:lnTo>
                <a:lnTo>
                  <a:pt x="9637" y="1190"/>
                </a:lnTo>
                <a:lnTo>
                  <a:pt x="9639" y="1253"/>
                </a:lnTo>
                <a:lnTo>
                  <a:pt x="9637" y="1317"/>
                </a:lnTo>
                <a:lnTo>
                  <a:pt x="9632" y="1377"/>
                </a:lnTo>
                <a:lnTo>
                  <a:pt x="9623" y="1433"/>
                </a:lnTo>
                <a:lnTo>
                  <a:pt x="9612" y="1484"/>
                </a:lnTo>
                <a:lnTo>
                  <a:pt x="9598" y="1532"/>
                </a:lnTo>
                <a:lnTo>
                  <a:pt x="9581" y="1576"/>
                </a:lnTo>
                <a:lnTo>
                  <a:pt x="9559" y="1614"/>
                </a:lnTo>
                <a:lnTo>
                  <a:pt x="9536" y="1651"/>
                </a:lnTo>
                <a:lnTo>
                  <a:pt x="9508" y="1681"/>
                </a:lnTo>
                <a:lnTo>
                  <a:pt x="9476" y="1710"/>
                </a:lnTo>
                <a:lnTo>
                  <a:pt x="9439" y="1733"/>
                </a:lnTo>
                <a:lnTo>
                  <a:pt x="9396" y="1752"/>
                </a:lnTo>
                <a:lnTo>
                  <a:pt x="9350" y="1766"/>
                </a:lnTo>
                <a:lnTo>
                  <a:pt x="9299" y="1777"/>
                </a:lnTo>
                <a:lnTo>
                  <a:pt x="9244" y="1782"/>
                </a:lnTo>
                <a:lnTo>
                  <a:pt x="9184" y="1785"/>
                </a:lnTo>
                <a:lnTo>
                  <a:pt x="9124" y="1782"/>
                </a:lnTo>
                <a:lnTo>
                  <a:pt x="9067" y="1777"/>
                </a:lnTo>
                <a:lnTo>
                  <a:pt x="9016" y="1766"/>
                </a:lnTo>
                <a:lnTo>
                  <a:pt x="8970" y="1752"/>
                </a:lnTo>
                <a:lnTo>
                  <a:pt x="8928" y="1733"/>
                </a:lnTo>
                <a:lnTo>
                  <a:pt x="8890" y="1710"/>
                </a:lnTo>
                <a:lnTo>
                  <a:pt x="8859" y="1681"/>
                </a:lnTo>
                <a:lnTo>
                  <a:pt x="8830" y="1651"/>
                </a:lnTo>
                <a:lnTo>
                  <a:pt x="8807" y="1614"/>
                </a:lnTo>
                <a:lnTo>
                  <a:pt x="8786" y="1576"/>
                </a:lnTo>
                <a:lnTo>
                  <a:pt x="8768" y="1532"/>
                </a:lnTo>
                <a:lnTo>
                  <a:pt x="8754" y="1484"/>
                </a:lnTo>
                <a:lnTo>
                  <a:pt x="8744" y="1433"/>
                </a:lnTo>
                <a:lnTo>
                  <a:pt x="8735" y="1377"/>
                </a:lnTo>
                <a:lnTo>
                  <a:pt x="8731" y="1317"/>
                </a:lnTo>
                <a:lnTo>
                  <a:pt x="8729" y="1253"/>
                </a:lnTo>
                <a:lnTo>
                  <a:pt x="8731" y="1190"/>
                </a:lnTo>
                <a:lnTo>
                  <a:pt x="8735" y="1130"/>
                </a:lnTo>
                <a:lnTo>
                  <a:pt x="8744" y="1073"/>
                </a:lnTo>
                <a:lnTo>
                  <a:pt x="8754" y="1022"/>
                </a:lnTo>
                <a:lnTo>
                  <a:pt x="8770" y="975"/>
                </a:lnTo>
                <a:lnTo>
                  <a:pt x="8788" y="931"/>
                </a:lnTo>
                <a:lnTo>
                  <a:pt x="8809" y="892"/>
                </a:lnTo>
                <a:lnTo>
                  <a:pt x="8834" y="857"/>
                </a:lnTo>
                <a:close/>
                <a:moveTo>
                  <a:pt x="9000" y="1518"/>
                </a:moveTo>
                <a:lnTo>
                  <a:pt x="9012" y="1535"/>
                </a:lnTo>
                <a:lnTo>
                  <a:pt x="9028" y="1553"/>
                </a:lnTo>
                <a:lnTo>
                  <a:pt x="9048" y="1567"/>
                </a:lnTo>
                <a:lnTo>
                  <a:pt x="9069" y="1577"/>
                </a:lnTo>
                <a:lnTo>
                  <a:pt x="9094" y="1586"/>
                </a:lnTo>
                <a:lnTo>
                  <a:pt x="9120" y="1593"/>
                </a:lnTo>
                <a:lnTo>
                  <a:pt x="9184" y="1599"/>
                </a:lnTo>
                <a:lnTo>
                  <a:pt x="9216" y="1597"/>
                </a:lnTo>
                <a:lnTo>
                  <a:pt x="9246" y="1593"/>
                </a:lnTo>
                <a:lnTo>
                  <a:pt x="9273" y="1586"/>
                </a:lnTo>
                <a:lnTo>
                  <a:pt x="9297" y="1577"/>
                </a:lnTo>
                <a:lnTo>
                  <a:pt x="9319" y="1567"/>
                </a:lnTo>
                <a:lnTo>
                  <a:pt x="9338" y="1553"/>
                </a:lnTo>
                <a:lnTo>
                  <a:pt x="9354" y="1535"/>
                </a:lnTo>
                <a:lnTo>
                  <a:pt x="9366" y="1518"/>
                </a:lnTo>
                <a:lnTo>
                  <a:pt x="9388" y="1470"/>
                </a:lnTo>
                <a:lnTo>
                  <a:pt x="9402" y="1410"/>
                </a:lnTo>
                <a:lnTo>
                  <a:pt x="9411" y="1336"/>
                </a:lnTo>
                <a:lnTo>
                  <a:pt x="9414" y="1251"/>
                </a:lnTo>
                <a:lnTo>
                  <a:pt x="9411" y="1165"/>
                </a:lnTo>
                <a:lnTo>
                  <a:pt x="9402" y="1093"/>
                </a:lnTo>
                <a:lnTo>
                  <a:pt x="9395" y="1063"/>
                </a:lnTo>
                <a:lnTo>
                  <a:pt x="9386" y="1035"/>
                </a:lnTo>
                <a:lnTo>
                  <a:pt x="9363" y="989"/>
                </a:lnTo>
                <a:lnTo>
                  <a:pt x="9349" y="971"/>
                </a:lnTo>
                <a:lnTo>
                  <a:pt x="9333" y="955"/>
                </a:lnTo>
                <a:lnTo>
                  <a:pt x="9294" y="931"/>
                </a:lnTo>
                <a:lnTo>
                  <a:pt x="9269" y="922"/>
                </a:lnTo>
                <a:lnTo>
                  <a:pt x="9244" y="917"/>
                </a:lnTo>
                <a:lnTo>
                  <a:pt x="9214" y="913"/>
                </a:lnTo>
                <a:lnTo>
                  <a:pt x="9184" y="911"/>
                </a:lnTo>
                <a:lnTo>
                  <a:pt x="9152" y="913"/>
                </a:lnTo>
                <a:lnTo>
                  <a:pt x="9124" y="917"/>
                </a:lnTo>
                <a:lnTo>
                  <a:pt x="9073" y="931"/>
                </a:lnTo>
                <a:lnTo>
                  <a:pt x="9051" y="941"/>
                </a:lnTo>
                <a:lnTo>
                  <a:pt x="9032" y="955"/>
                </a:lnTo>
                <a:lnTo>
                  <a:pt x="9016" y="971"/>
                </a:lnTo>
                <a:lnTo>
                  <a:pt x="9002" y="989"/>
                </a:lnTo>
                <a:lnTo>
                  <a:pt x="8991" y="1010"/>
                </a:lnTo>
                <a:lnTo>
                  <a:pt x="8981" y="1035"/>
                </a:lnTo>
                <a:lnTo>
                  <a:pt x="8965" y="1093"/>
                </a:lnTo>
                <a:lnTo>
                  <a:pt x="8956" y="1165"/>
                </a:lnTo>
                <a:lnTo>
                  <a:pt x="8952" y="1251"/>
                </a:lnTo>
                <a:lnTo>
                  <a:pt x="8956" y="1336"/>
                </a:lnTo>
                <a:lnTo>
                  <a:pt x="8965" y="1410"/>
                </a:lnTo>
                <a:lnTo>
                  <a:pt x="8979" y="1470"/>
                </a:lnTo>
                <a:lnTo>
                  <a:pt x="8989" y="1495"/>
                </a:lnTo>
                <a:lnTo>
                  <a:pt x="9000" y="1518"/>
                </a:lnTo>
                <a:close/>
                <a:moveTo>
                  <a:pt x="9858" y="2200"/>
                </a:moveTo>
                <a:lnTo>
                  <a:pt x="9858" y="1473"/>
                </a:lnTo>
                <a:lnTo>
                  <a:pt x="9858" y="747"/>
                </a:lnTo>
                <a:lnTo>
                  <a:pt x="10080" y="747"/>
                </a:lnTo>
                <a:lnTo>
                  <a:pt x="10080" y="811"/>
                </a:lnTo>
                <a:lnTo>
                  <a:pt x="10149" y="774"/>
                </a:lnTo>
                <a:lnTo>
                  <a:pt x="10216" y="746"/>
                </a:lnTo>
                <a:lnTo>
                  <a:pt x="10280" y="730"/>
                </a:lnTo>
                <a:lnTo>
                  <a:pt x="10341" y="724"/>
                </a:lnTo>
                <a:lnTo>
                  <a:pt x="10391" y="726"/>
                </a:lnTo>
                <a:lnTo>
                  <a:pt x="10437" y="733"/>
                </a:lnTo>
                <a:lnTo>
                  <a:pt x="10478" y="742"/>
                </a:lnTo>
                <a:lnTo>
                  <a:pt x="10517" y="756"/>
                </a:lnTo>
                <a:lnTo>
                  <a:pt x="10552" y="774"/>
                </a:lnTo>
                <a:lnTo>
                  <a:pt x="10584" y="795"/>
                </a:lnTo>
                <a:lnTo>
                  <a:pt x="10612" y="820"/>
                </a:lnTo>
                <a:lnTo>
                  <a:pt x="10637" y="850"/>
                </a:lnTo>
                <a:lnTo>
                  <a:pt x="10649" y="865"/>
                </a:lnTo>
                <a:lnTo>
                  <a:pt x="10660" y="881"/>
                </a:lnTo>
                <a:lnTo>
                  <a:pt x="10679" y="920"/>
                </a:lnTo>
                <a:lnTo>
                  <a:pt x="10695" y="964"/>
                </a:lnTo>
                <a:lnTo>
                  <a:pt x="10708" y="1013"/>
                </a:lnTo>
                <a:lnTo>
                  <a:pt x="10718" y="1066"/>
                </a:lnTo>
                <a:lnTo>
                  <a:pt x="10725" y="1126"/>
                </a:lnTo>
                <a:lnTo>
                  <a:pt x="10731" y="1191"/>
                </a:lnTo>
                <a:lnTo>
                  <a:pt x="10731" y="1260"/>
                </a:lnTo>
                <a:lnTo>
                  <a:pt x="10729" y="1331"/>
                </a:lnTo>
                <a:lnTo>
                  <a:pt x="10725" y="1394"/>
                </a:lnTo>
                <a:lnTo>
                  <a:pt x="10717" y="1454"/>
                </a:lnTo>
                <a:lnTo>
                  <a:pt x="10704" y="1507"/>
                </a:lnTo>
                <a:lnTo>
                  <a:pt x="10697" y="1532"/>
                </a:lnTo>
                <a:lnTo>
                  <a:pt x="10688" y="1555"/>
                </a:lnTo>
                <a:lnTo>
                  <a:pt x="10671" y="1597"/>
                </a:lnTo>
                <a:lnTo>
                  <a:pt x="10649" y="1636"/>
                </a:lnTo>
                <a:lnTo>
                  <a:pt x="10637" y="1651"/>
                </a:lnTo>
                <a:lnTo>
                  <a:pt x="10623" y="1667"/>
                </a:lnTo>
                <a:lnTo>
                  <a:pt x="10595" y="1696"/>
                </a:lnTo>
                <a:lnTo>
                  <a:pt x="10563" y="1718"/>
                </a:lnTo>
                <a:lnTo>
                  <a:pt x="10524" y="1740"/>
                </a:lnTo>
                <a:lnTo>
                  <a:pt x="10483" y="1755"/>
                </a:lnTo>
                <a:lnTo>
                  <a:pt x="10437" y="1768"/>
                </a:lnTo>
                <a:lnTo>
                  <a:pt x="10387" y="1777"/>
                </a:lnTo>
                <a:lnTo>
                  <a:pt x="10333" y="1784"/>
                </a:lnTo>
                <a:lnTo>
                  <a:pt x="10274" y="1785"/>
                </a:lnTo>
                <a:lnTo>
                  <a:pt x="10184" y="1780"/>
                </a:lnTo>
                <a:lnTo>
                  <a:pt x="10134" y="1775"/>
                </a:lnTo>
                <a:lnTo>
                  <a:pt x="10081" y="1766"/>
                </a:lnTo>
                <a:lnTo>
                  <a:pt x="10081" y="2200"/>
                </a:lnTo>
                <a:lnTo>
                  <a:pt x="9858" y="2200"/>
                </a:lnTo>
                <a:close/>
                <a:moveTo>
                  <a:pt x="10303" y="922"/>
                </a:moveTo>
                <a:lnTo>
                  <a:pt x="10255" y="925"/>
                </a:lnTo>
                <a:lnTo>
                  <a:pt x="10207" y="932"/>
                </a:lnTo>
                <a:lnTo>
                  <a:pt x="10159" y="946"/>
                </a:lnTo>
                <a:lnTo>
                  <a:pt x="10111" y="964"/>
                </a:lnTo>
                <a:lnTo>
                  <a:pt x="10081" y="978"/>
                </a:lnTo>
                <a:lnTo>
                  <a:pt x="10081" y="1577"/>
                </a:lnTo>
                <a:lnTo>
                  <a:pt x="10166" y="1590"/>
                </a:lnTo>
                <a:lnTo>
                  <a:pt x="10212" y="1593"/>
                </a:lnTo>
                <a:lnTo>
                  <a:pt x="10260" y="1593"/>
                </a:lnTo>
                <a:lnTo>
                  <a:pt x="10294" y="1593"/>
                </a:lnTo>
                <a:lnTo>
                  <a:pt x="10324" y="1590"/>
                </a:lnTo>
                <a:lnTo>
                  <a:pt x="10377" y="1574"/>
                </a:lnTo>
                <a:lnTo>
                  <a:pt x="10400" y="1563"/>
                </a:lnTo>
                <a:lnTo>
                  <a:pt x="10421" y="1549"/>
                </a:lnTo>
                <a:lnTo>
                  <a:pt x="10437" y="1533"/>
                </a:lnTo>
                <a:lnTo>
                  <a:pt x="10453" y="1514"/>
                </a:lnTo>
                <a:lnTo>
                  <a:pt x="10465" y="1493"/>
                </a:lnTo>
                <a:lnTo>
                  <a:pt x="10476" y="1468"/>
                </a:lnTo>
                <a:lnTo>
                  <a:pt x="10485" y="1440"/>
                </a:lnTo>
                <a:lnTo>
                  <a:pt x="10492" y="1408"/>
                </a:lnTo>
                <a:lnTo>
                  <a:pt x="10502" y="1332"/>
                </a:lnTo>
                <a:lnTo>
                  <a:pt x="10504" y="1244"/>
                </a:lnTo>
                <a:lnTo>
                  <a:pt x="10502" y="1169"/>
                </a:lnTo>
                <a:lnTo>
                  <a:pt x="10492" y="1103"/>
                </a:lnTo>
                <a:lnTo>
                  <a:pt x="10485" y="1075"/>
                </a:lnTo>
                <a:lnTo>
                  <a:pt x="10476" y="1049"/>
                </a:lnTo>
                <a:lnTo>
                  <a:pt x="10455" y="1003"/>
                </a:lnTo>
                <a:lnTo>
                  <a:pt x="10426" y="968"/>
                </a:lnTo>
                <a:lnTo>
                  <a:pt x="10410" y="954"/>
                </a:lnTo>
                <a:lnTo>
                  <a:pt x="10391" y="943"/>
                </a:lnTo>
                <a:lnTo>
                  <a:pt x="10372" y="934"/>
                </a:lnTo>
                <a:lnTo>
                  <a:pt x="10350" y="927"/>
                </a:lnTo>
                <a:lnTo>
                  <a:pt x="10327" y="924"/>
                </a:lnTo>
                <a:lnTo>
                  <a:pt x="10303" y="922"/>
                </a:lnTo>
                <a:close/>
                <a:moveTo>
                  <a:pt x="11177" y="1763"/>
                </a:moveTo>
                <a:lnTo>
                  <a:pt x="10954" y="1763"/>
                </a:lnTo>
                <a:lnTo>
                  <a:pt x="10954" y="747"/>
                </a:lnTo>
                <a:lnTo>
                  <a:pt x="11173" y="747"/>
                </a:lnTo>
                <a:lnTo>
                  <a:pt x="11173" y="811"/>
                </a:lnTo>
                <a:lnTo>
                  <a:pt x="11244" y="774"/>
                </a:lnTo>
                <a:lnTo>
                  <a:pt x="11313" y="746"/>
                </a:lnTo>
                <a:lnTo>
                  <a:pt x="11377" y="730"/>
                </a:lnTo>
                <a:lnTo>
                  <a:pt x="11439" y="724"/>
                </a:lnTo>
                <a:lnTo>
                  <a:pt x="11481" y="726"/>
                </a:lnTo>
                <a:lnTo>
                  <a:pt x="11522" y="731"/>
                </a:lnTo>
                <a:lnTo>
                  <a:pt x="11559" y="738"/>
                </a:lnTo>
                <a:lnTo>
                  <a:pt x="11593" y="749"/>
                </a:lnTo>
                <a:lnTo>
                  <a:pt x="11623" y="763"/>
                </a:lnTo>
                <a:lnTo>
                  <a:pt x="11651" y="781"/>
                </a:lnTo>
                <a:lnTo>
                  <a:pt x="11676" y="802"/>
                </a:lnTo>
                <a:lnTo>
                  <a:pt x="11699" y="825"/>
                </a:lnTo>
                <a:lnTo>
                  <a:pt x="11791" y="781"/>
                </a:lnTo>
                <a:lnTo>
                  <a:pt x="11883" y="749"/>
                </a:lnTo>
                <a:lnTo>
                  <a:pt x="11929" y="738"/>
                </a:lnTo>
                <a:lnTo>
                  <a:pt x="11975" y="731"/>
                </a:lnTo>
                <a:lnTo>
                  <a:pt x="12021" y="726"/>
                </a:lnTo>
                <a:lnTo>
                  <a:pt x="12067" y="724"/>
                </a:lnTo>
                <a:lnTo>
                  <a:pt x="12111" y="726"/>
                </a:lnTo>
                <a:lnTo>
                  <a:pt x="12152" y="731"/>
                </a:lnTo>
                <a:lnTo>
                  <a:pt x="12189" y="740"/>
                </a:lnTo>
                <a:lnTo>
                  <a:pt x="12223" y="753"/>
                </a:lnTo>
                <a:lnTo>
                  <a:pt x="12254" y="770"/>
                </a:lnTo>
                <a:lnTo>
                  <a:pt x="12281" y="790"/>
                </a:lnTo>
                <a:lnTo>
                  <a:pt x="12306" y="813"/>
                </a:lnTo>
                <a:lnTo>
                  <a:pt x="12325" y="839"/>
                </a:lnTo>
                <a:lnTo>
                  <a:pt x="12343" y="869"/>
                </a:lnTo>
                <a:lnTo>
                  <a:pt x="12359" y="904"/>
                </a:lnTo>
                <a:lnTo>
                  <a:pt x="12371" y="945"/>
                </a:lnTo>
                <a:lnTo>
                  <a:pt x="12382" y="989"/>
                </a:lnTo>
                <a:lnTo>
                  <a:pt x="12391" y="1040"/>
                </a:lnTo>
                <a:lnTo>
                  <a:pt x="12396" y="1095"/>
                </a:lnTo>
                <a:lnTo>
                  <a:pt x="12399" y="1154"/>
                </a:lnTo>
                <a:lnTo>
                  <a:pt x="12401" y="1218"/>
                </a:lnTo>
                <a:lnTo>
                  <a:pt x="12401" y="1763"/>
                </a:lnTo>
                <a:lnTo>
                  <a:pt x="12182" y="1763"/>
                </a:lnTo>
                <a:lnTo>
                  <a:pt x="12182" y="1225"/>
                </a:lnTo>
                <a:lnTo>
                  <a:pt x="12178" y="1147"/>
                </a:lnTo>
                <a:lnTo>
                  <a:pt x="12173" y="1084"/>
                </a:lnTo>
                <a:lnTo>
                  <a:pt x="12162" y="1031"/>
                </a:lnTo>
                <a:lnTo>
                  <a:pt x="12155" y="1010"/>
                </a:lnTo>
                <a:lnTo>
                  <a:pt x="12146" y="991"/>
                </a:lnTo>
                <a:lnTo>
                  <a:pt x="12138" y="975"/>
                </a:lnTo>
                <a:lnTo>
                  <a:pt x="12125" y="961"/>
                </a:lnTo>
                <a:lnTo>
                  <a:pt x="12111" y="948"/>
                </a:lnTo>
                <a:lnTo>
                  <a:pt x="12095" y="939"/>
                </a:lnTo>
                <a:lnTo>
                  <a:pt x="12077" y="932"/>
                </a:lnTo>
                <a:lnTo>
                  <a:pt x="12056" y="927"/>
                </a:lnTo>
                <a:lnTo>
                  <a:pt x="12033" y="924"/>
                </a:lnTo>
                <a:lnTo>
                  <a:pt x="12008" y="922"/>
                </a:lnTo>
                <a:lnTo>
                  <a:pt x="11961" y="925"/>
                </a:lnTo>
                <a:lnTo>
                  <a:pt x="11913" y="932"/>
                </a:lnTo>
                <a:lnTo>
                  <a:pt x="11862" y="945"/>
                </a:lnTo>
                <a:lnTo>
                  <a:pt x="11810" y="962"/>
                </a:lnTo>
                <a:lnTo>
                  <a:pt x="11775" y="976"/>
                </a:lnTo>
                <a:lnTo>
                  <a:pt x="11782" y="1008"/>
                </a:lnTo>
                <a:lnTo>
                  <a:pt x="11787" y="1063"/>
                </a:lnTo>
                <a:lnTo>
                  <a:pt x="11791" y="1139"/>
                </a:lnTo>
                <a:lnTo>
                  <a:pt x="11793" y="1237"/>
                </a:lnTo>
                <a:lnTo>
                  <a:pt x="11793" y="1763"/>
                </a:lnTo>
                <a:lnTo>
                  <a:pt x="11571" y="1763"/>
                </a:lnTo>
                <a:lnTo>
                  <a:pt x="11571" y="1241"/>
                </a:lnTo>
                <a:lnTo>
                  <a:pt x="11570" y="1158"/>
                </a:lnTo>
                <a:lnTo>
                  <a:pt x="11562" y="1087"/>
                </a:lnTo>
                <a:lnTo>
                  <a:pt x="11559" y="1059"/>
                </a:lnTo>
                <a:lnTo>
                  <a:pt x="11554" y="1033"/>
                </a:lnTo>
                <a:lnTo>
                  <a:pt x="11539" y="991"/>
                </a:lnTo>
                <a:lnTo>
                  <a:pt x="11529" y="975"/>
                </a:lnTo>
                <a:lnTo>
                  <a:pt x="11518" y="961"/>
                </a:lnTo>
                <a:lnTo>
                  <a:pt x="11504" y="948"/>
                </a:lnTo>
                <a:lnTo>
                  <a:pt x="11486" y="939"/>
                </a:lnTo>
                <a:lnTo>
                  <a:pt x="11469" y="932"/>
                </a:lnTo>
                <a:lnTo>
                  <a:pt x="11446" y="927"/>
                </a:lnTo>
                <a:lnTo>
                  <a:pt x="11423" y="924"/>
                </a:lnTo>
                <a:lnTo>
                  <a:pt x="11396" y="922"/>
                </a:lnTo>
                <a:lnTo>
                  <a:pt x="11347" y="925"/>
                </a:lnTo>
                <a:lnTo>
                  <a:pt x="11297" y="932"/>
                </a:lnTo>
                <a:lnTo>
                  <a:pt x="11251" y="945"/>
                </a:lnTo>
                <a:lnTo>
                  <a:pt x="11207" y="962"/>
                </a:lnTo>
                <a:lnTo>
                  <a:pt x="11177" y="975"/>
                </a:lnTo>
                <a:lnTo>
                  <a:pt x="11177" y="1763"/>
                </a:lnTo>
                <a:close/>
                <a:moveTo>
                  <a:pt x="13387" y="1579"/>
                </a:moveTo>
                <a:lnTo>
                  <a:pt x="13445" y="1574"/>
                </a:lnTo>
                <a:lnTo>
                  <a:pt x="13449" y="1738"/>
                </a:lnTo>
                <a:lnTo>
                  <a:pt x="13336" y="1759"/>
                </a:lnTo>
                <a:lnTo>
                  <a:pt x="13229" y="1773"/>
                </a:lnTo>
                <a:lnTo>
                  <a:pt x="13130" y="1782"/>
                </a:lnTo>
                <a:lnTo>
                  <a:pt x="13037" y="1785"/>
                </a:lnTo>
                <a:lnTo>
                  <a:pt x="12982" y="1784"/>
                </a:lnTo>
                <a:lnTo>
                  <a:pt x="12932" y="1777"/>
                </a:lnTo>
                <a:lnTo>
                  <a:pt x="12884" y="1768"/>
                </a:lnTo>
                <a:lnTo>
                  <a:pt x="12842" y="1754"/>
                </a:lnTo>
                <a:lnTo>
                  <a:pt x="12803" y="1736"/>
                </a:lnTo>
                <a:lnTo>
                  <a:pt x="12769" y="1715"/>
                </a:lnTo>
                <a:lnTo>
                  <a:pt x="12737" y="1690"/>
                </a:lnTo>
                <a:lnTo>
                  <a:pt x="12711" y="1660"/>
                </a:lnTo>
                <a:lnTo>
                  <a:pt x="12688" y="1629"/>
                </a:lnTo>
                <a:lnTo>
                  <a:pt x="12668" y="1590"/>
                </a:lnTo>
                <a:lnTo>
                  <a:pt x="12651" y="1547"/>
                </a:lnTo>
                <a:lnTo>
                  <a:pt x="12637" y="1500"/>
                </a:lnTo>
                <a:lnTo>
                  <a:pt x="12626" y="1449"/>
                </a:lnTo>
                <a:lnTo>
                  <a:pt x="12619" y="1392"/>
                </a:lnTo>
                <a:lnTo>
                  <a:pt x="12614" y="1331"/>
                </a:lnTo>
                <a:lnTo>
                  <a:pt x="12614" y="1265"/>
                </a:lnTo>
                <a:lnTo>
                  <a:pt x="12615" y="1200"/>
                </a:lnTo>
                <a:lnTo>
                  <a:pt x="12621" y="1139"/>
                </a:lnTo>
                <a:lnTo>
                  <a:pt x="12628" y="1082"/>
                </a:lnTo>
                <a:lnTo>
                  <a:pt x="12640" y="1029"/>
                </a:lnTo>
                <a:lnTo>
                  <a:pt x="12656" y="980"/>
                </a:lnTo>
                <a:lnTo>
                  <a:pt x="12676" y="936"/>
                </a:lnTo>
                <a:lnTo>
                  <a:pt x="12697" y="895"/>
                </a:lnTo>
                <a:lnTo>
                  <a:pt x="12711" y="878"/>
                </a:lnTo>
                <a:lnTo>
                  <a:pt x="12723" y="860"/>
                </a:lnTo>
                <a:lnTo>
                  <a:pt x="12753" y="828"/>
                </a:lnTo>
                <a:lnTo>
                  <a:pt x="12785" y="800"/>
                </a:lnTo>
                <a:lnTo>
                  <a:pt x="12822" y="777"/>
                </a:lnTo>
                <a:lnTo>
                  <a:pt x="12861" y="758"/>
                </a:lnTo>
                <a:lnTo>
                  <a:pt x="12906" y="744"/>
                </a:lnTo>
                <a:lnTo>
                  <a:pt x="12952" y="733"/>
                </a:lnTo>
                <a:lnTo>
                  <a:pt x="13001" y="728"/>
                </a:lnTo>
                <a:lnTo>
                  <a:pt x="13056" y="724"/>
                </a:lnTo>
                <a:lnTo>
                  <a:pt x="13107" y="726"/>
                </a:lnTo>
                <a:lnTo>
                  <a:pt x="13155" y="731"/>
                </a:lnTo>
                <a:lnTo>
                  <a:pt x="13201" y="742"/>
                </a:lnTo>
                <a:lnTo>
                  <a:pt x="13242" y="754"/>
                </a:lnTo>
                <a:lnTo>
                  <a:pt x="13281" y="770"/>
                </a:lnTo>
                <a:lnTo>
                  <a:pt x="13316" y="790"/>
                </a:lnTo>
                <a:lnTo>
                  <a:pt x="13348" y="814"/>
                </a:lnTo>
                <a:lnTo>
                  <a:pt x="13376" y="841"/>
                </a:lnTo>
                <a:lnTo>
                  <a:pt x="13389" y="857"/>
                </a:lnTo>
                <a:lnTo>
                  <a:pt x="13401" y="872"/>
                </a:lnTo>
                <a:lnTo>
                  <a:pt x="13424" y="906"/>
                </a:lnTo>
                <a:lnTo>
                  <a:pt x="13442" y="945"/>
                </a:lnTo>
                <a:lnTo>
                  <a:pt x="13456" y="987"/>
                </a:lnTo>
                <a:lnTo>
                  <a:pt x="13468" y="1031"/>
                </a:lnTo>
                <a:lnTo>
                  <a:pt x="13477" y="1080"/>
                </a:lnTo>
                <a:lnTo>
                  <a:pt x="13482" y="1133"/>
                </a:lnTo>
                <a:lnTo>
                  <a:pt x="13484" y="1190"/>
                </a:lnTo>
                <a:lnTo>
                  <a:pt x="13468" y="1348"/>
                </a:lnTo>
                <a:lnTo>
                  <a:pt x="12837" y="1348"/>
                </a:lnTo>
                <a:lnTo>
                  <a:pt x="12842" y="1406"/>
                </a:lnTo>
                <a:lnTo>
                  <a:pt x="12845" y="1433"/>
                </a:lnTo>
                <a:lnTo>
                  <a:pt x="12852" y="1458"/>
                </a:lnTo>
                <a:lnTo>
                  <a:pt x="12868" y="1500"/>
                </a:lnTo>
                <a:lnTo>
                  <a:pt x="12879" y="1518"/>
                </a:lnTo>
                <a:lnTo>
                  <a:pt x="12891" y="1533"/>
                </a:lnTo>
                <a:lnTo>
                  <a:pt x="12907" y="1547"/>
                </a:lnTo>
                <a:lnTo>
                  <a:pt x="12925" y="1558"/>
                </a:lnTo>
                <a:lnTo>
                  <a:pt x="12945" y="1569"/>
                </a:lnTo>
                <a:lnTo>
                  <a:pt x="12968" y="1577"/>
                </a:lnTo>
                <a:lnTo>
                  <a:pt x="12994" y="1584"/>
                </a:lnTo>
                <a:lnTo>
                  <a:pt x="13024" y="1588"/>
                </a:lnTo>
                <a:lnTo>
                  <a:pt x="13090" y="1592"/>
                </a:lnTo>
                <a:lnTo>
                  <a:pt x="13236" y="1590"/>
                </a:lnTo>
                <a:lnTo>
                  <a:pt x="13387" y="1579"/>
                </a:lnTo>
                <a:close/>
                <a:moveTo>
                  <a:pt x="13265" y="1177"/>
                </a:moveTo>
                <a:lnTo>
                  <a:pt x="13263" y="1109"/>
                </a:lnTo>
                <a:lnTo>
                  <a:pt x="13252" y="1050"/>
                </a:lnTo>
                <a:lnTo>
                  <a:pt x="13245" y="1026"/>
                </a:lnTo>
                <a:lnTo>
                  <a:pt x="13238" y="1005"/>
                </a:lnTo>
                <a:lnTo>
                  <a:pt x="13228" y="985"/>
                </a:lnTo>
                <a:lnTo>
                  <a:pt x="13217" y="969"/>
                </a:lnTo>
                <a:lnTo>
                  <a:pt x="13203" y="954"/>
                </a:lnTo>
                <a:lnTo>
                  <a:pt x="13189" y="941"/>
                </a:lnTo>
                <a:lnTo>
                  <a:pt x="13153" y="924"/>
                </a:lnTo>
                <a:lnTo>
                  <a:pt x="13132" y="917"/>
                </a:lnTo>
                <a:lnTo>
                  <a:pt x="13107" y="911"/>
                </a:lnTo>
                <a:lnTo>
                  <a:pt x="13056" y="908"/>
                </a:lnTo>
                <a:lnTo>
                  <a:pt x="13003" y="911"/>
                </a:lnTo>
                <a:lnTo>
                  <a:pt x="12978" y="917"/>
                </a:lnTo>
                <a:lnTo>
                  <a:pt x="12957" y="924"/>
                </a:lnTo>
                <a:lnTo>
                  <a:pt x="12918" y="943"/>
                </a:lnTo>
                <a:lnTo>
                  <a:pt x="12902" y="955"/>
                </a:lnTo>
                <a:lnTo>
                  <a:pt x="12888" y="971"/>
                </a:lnTo>
                <a:lnTo>
                  <a:pt x="12865" y="1006"/>
                </a:lnTo>
                <a:lnTo>
                  <a:pt x="12856" y="1029"/>
                </a:lnTo>
                <a:lnTo>
                  <a:pt x="12849" y="1054"/>
                </a:lnTo>
                <a:lnTo>
                  <a:pt x="12840" y="1110"/>
                </a:lnTo>
                <a:lnTo>
                  <a:pt x="12835" y="1177"/>
                </a:lnTo>
                <a:lnTo>
                  <a:pt x="13265" y="1177"/>
                </a:lnTo>
                <a:close/>
                <a:moveTo>
                  <a:pt x="13920" y="1763"/>
                </a:moveTo>
                <a:lnTo>
                  <a:pt x="13697" y="1763"/>
                </a:lnTo>
                <a:lnTo>
                  <a:pt x="13697" y="747"/>
                </a:lnTo>
                <a:lnTo>
                  <a:pt x="13918" y="747"/>
                </a:lnTo>
                <a:lnTo>
                  <a:pt x="13918" y="811"/>
                </a:lnTo>
                <a:lnTo>
                  <a:pt x="13990" y="774"/>
                </a:lnTo>
                <a:lnTo>
                  <a:pt x="14061" y="746"/>
                </a:lnTo>
                <a:lnTo>
                  <a:pt x="14132" y="730"/>
                </a:lnTo>
                <a:lnTo>
                  <a:pt x="14199" y="724"/>
                </a:lnTo>
                <a:lnTo>
                  <a:pt x="14247" y="726"/>
                </a:lnTo>
                <a:lnTo>
                  <a:pt x="14293" y="731"/>
                </a:lnTo>
                <a:lnTo>
                  <a:pt x="14334" y="742"/>
                </a:lnTo>
                <a:lnTo>
                  <a:pt x="14369" y="754"/>
                </a:lnTo>
                <a:lnTo>
                  <a:pt x="14403" y="770"/>
                </a:lnTo>
                <a:lnTo>
                  <a:pt x="14431" y="790"/>
                </a:lnTo>
                <a:lnTo>
                  <a:pt x="14456" y="814"/>
                </a:lnTo>
                <a:lnTo>
                  <a:pt x="14475" y="841"/>
                </a:lnTo>
                <a:lnTo>
                  <a:pt x="14493" y="871"/>
                </a:lnTo>
                <a:lnTo>
                  <a:pt x="14509" y="908"/>
                </a:lnTo>
                <a:lnTo>
                  <a:pt x="14521" y="946"/>
                </a:lnTo>
                <a:lnTo>
                  <a:pt x="14532" y="992"/>
                </a:lnTo>
                <a:lnTo>
                  <a:pt x="14541" y="1042"/>
                </a:lnTo>
                <a:lnTo>
                  <a:pt x="14546" y="1096"/>
                </a:lnTo>
                <a:lnTo>
                  <a:pt x="14550" y="1154"/>
                </a:lnTo>
                <a:lnTo>
                  <a:pt x="14551" y="1218"/>
                </a:lnTo>
                <a:lnTo>
                  <a:pt x="14551" y="1763"/>
                </a:lnTo>
                <a:lnTo>
                  <a:pt x="14332" y="1763"/>
                </a:lnTo>
                <a:lnTo>
                  <a:pt x="14332" y="1225"/>
                </a:lnTo>
                <a:lnTo>
                  <a:pt x="14328" y="1147"/>
                </a:lnTo>
                <a:lnTo>
                  <a:pt x="14321" y="1084"/>
                </a:lnTo>
                <a:lnTo>
                  <a:pt x="14311" y="1031"/>
                </a:lnTo>
                <a:lnTo>
                  <a:pt x="14295" y="991"/>
                </a:lnTo>
                <a:lnTo>
                  <a:pt x="14284" y="975"/>
                </a:lnTo>
                <a:lnTo>
                  <a:pt x="14272" y="961"/>
                </a:lnTo>
                <a:lnTo>
                  <a:pt x="14258" y="948"/>
                </a:lnTo>
                <a:lnTo>
                  <a:pt x="14242" y="939"/>
                </a:lnTo>
                <a:lnTo>
                  <a:pt x="14222" y="932"/>
                </a:lnTo>
                <a:lnTo>
                  <a:pt x="14199" y="927"/>
                </a:lnTo>
                <a:lnTo>
                  <a:pt x="14176" y="924"/>
                </a:lnTo>
                <a:lnTo>
                  <a:pt x="14150" y="922"/>
                </a:lnTo>
                <a:lnTo>
                  <a:pt x="14098" y="925"/>
                </a:lnTo>
                <a:lnTo>
                  <a:pt x="14047" y="932"/>
                </a:lnTo>
                <a:lnTo>
                  <a:pt x="13997" y="945"/>
                </a:lnTo>
                <a:lnTo>
                  <a:pt x="13950" y="962"/>
                </a:lnTo>
                <a:lnTo>
                  <a:pt x="13920" y="975"/>
                </a:lnTo>
                <a:lnTo>
                  <a:pt x="13920" y="1763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15A26E1-4F28-26E5-268E-04BAB09D9418}"/>
              </a:ext>
            </a:extLst>
          </p:cNvPr>
          <p:cNvSpPr txBox="1"/>
          <p:nvPr userDrawn="1">
            <p:extLst>
              <p:ext uri="{1162E1C5-73C7-4A58-AE30-91384D911F3F}">
                <p184:classification xmlns:p184="http://schemas.microsoft.com/office/powerpoint/2018/4/main" val="ftr"/>
              </p:ext>
            </p:extLst>
          </p:nvPr>
        </p:nvSpPr>
        <p:spPr>
          <a:xfrm>
            <a:off x="5783263" y="6642100"/>
            <a:ext cx="654050" cy="152400"/>
          </a:xfrm>
          <a:prstGeom prst="rect">
            <a:avLst/>
          </a:prstGeom>
        </p:spPr>
        <p:txBody>
          <a:bodyPr horzOverflow="overflow" lIns="0" tIns="0" rIns="0" bIns="0">
            <a:spAutoFit/>
          </a:bodyPr>
          <a:lstStyle/>
          <a:p>
            <a:pPr algn="l"/>
            <a:r>
              <a:rPr lang="en-FI" sz="1000">
                <a:solidFill>
                  <a:srgbClr val="000000">
                    <a:alpha val="50000"/>
                  </a:srgb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Confidential</a:t>
            </a:r>
          </a:p>
        </p:txBody>
      </p:sp>
    </p:spTree>
    <p:extLst>
      <p:ext uri="{BB962C8B-B14F-4D97-AF65-F5344CB8AC3E}">
        <p14:creationId xmlns:p14="http://schemas.microsoft.com/office/powerpoint/2010/main" val="21847007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  <p:sldLayoutId id="2147483768" r:id="rId12"/>
    <p:sldLayoutId id="2147483769" r:id="rId13"/>
    <p:sldLayoutId id="2147483770" r:id="rId14"/>
    <p:sldLayoutId id="2147483771" r:id="rId15"/>
    <p:sldLayoutId id="2147483772" r:id="rId16"/>
    <p:sldLayoutId id="2147483773" r:id="rId17"/>
    <p:sldLayoutId id="2147483774" r:id="rId18"/>
    <p:sldLayoutId id="2147483775" r:id="rId19"/>
    <p:sldLayoutId id="2147483776" r:id="rId20"/>
    <p:sldLayoutId id="2147483777" r:id="rId21"/>
    <p:sldLayoutId id="2147483778" r:id="rId22"/>
    <p:sldLayoutId id="2147483779" r:id="rId23"/>
    <p:sldLayoutId id="2147483780" r:id="rId24"/>
    <p:sldLayoutId id="2147483781" r:id="rId25"/>
    <p:sldLayoutId id="2147483782" r:id="rId26"/>
  </p:sldLayoutIdLst>
  <mc:AlternateContent xmlns:mc="http://schemas.openxmlformats.org/markup-compatibility/2006" xmlns:p14="http://schemas.microsoft.com/office/powerpoint/2010/main">
    <mc:Choice Requires="p14">
      <p:transition p14:dur="100">
        <p:fade/>
      </p:transition>
    </mc:Choice>
    <mc:Fallback xmlns="">
      <p:transition>
        <p:fade/>
      </p:transition>
    </mc:Fallback>
  </mc:AlternateConten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2563" indent="-182563" algn="l" defTabSz="914400" rtl="0" eaLnBrk="1" latinLnBrk="0" hangingPunct="1">
        <a:lnSpc>
          <a:spcPct val="100000"/>
        </a:lnSpc>
        <a:spcBef>
          <a:spcPts val="600"/>
        </a:spcBef>
        <a:buFont typeface="Wingdings" panose="05000000000000000000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39750" indent="-182563" algn="l" defTabSz="914400" rtl="0" eaLnBrk="1" latinLnBrk="0" hangingPunct="1">
        <a:lnSpc>
          <a:spcPct val="100000"/>
        </a:lnSpc>
        <a:spcBef>
          <a:spcPts val="600"/>
        </a:spcBef>
        <a:buClrTx/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98525" indent="-184150" algn="l" defTabSz="914400" rtl="0" eaLnBrk="1" latinLnBrk="0" hangingPunct="1">
        <a:lnSpc>
          <a:spcPct val="100000"/>
        </a:lnSpc>
        <a:spcBef>
          <a:spcPts val="600"/>
        </a:spcBef>
        <a:buClrTx/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55713" indent="-184150" algn="l" defTabSz="914400" rtl="0" eaLnBrk="1" latinLnBrk="0" hangingPunct="1">
        <a:lnSpc>
          <a:spcPct val="100000"/>
        </a:lnSpc>
        <a:spcBef>
          <a:spcPts val="600"/>
        </a:spcBef>
        <a:buClrTx/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612900" indent="-174625" algn="l" defTabSz="914400" rtl="0" eaLnBrk="1" latinLnBrk="0" hangingPunct="1">
        <a:lnSpc>
          <a:spcPct val="100000"/>
        </a:lnSpc>
        <a:spcBef>
          <a:spcPts val="600"/>
        </a:spcBef>
        <a:buClrTx/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970088" indent="-174625" algn="l" defTabSz="914400" rtl="0" eaLnBrk="1" latinLnBrk="0" hangingPunct="1">
        <a:lnSpc>
          <a:spcPct val="90000"/>
        </a:lnSpc>
        <a:spcBef>
          <a:spcPts val="500"/>
        </a:spcBef>
        <a:buClrTx/>
        <a:buFont typeface="Wingdings" panose="05000000000000000000" pitchFamily="2" charset="2"/>
        <a:buChar char="§"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2335213" indent="-182563" algn="l" defTabSz="914400" rtl="0" eaLnBrk="1" latinLnBrk="0" hangingPunct="1">
        <a:lnSpc>
          <a:spcPct val="90000"/>
        </a:lnSpc>
        <a:spcBef>
          <a:spcPts val="500"/>
        </a:spcBef>
        <a:buClrTx/>
        <a:buFont typeface="Wingdings" panose="05000000000000000000" pitchFamily="2" charset="2"/>
        <a:buChar char="§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693988" indent="-184150" algn="l" defTabSz="914400" rtl="0" eaLnBrk="1" latinLnBrk="0" hangingPunct="1">
        <a:lnSpc>
          <a:spcPct val="90000"/>
        </a:lnSpc>
        <a:spcBef>
          <a:spcPts val="500"/>
        </a:spcBef>
        <a:buClrTx/>
        <a:buFont typeface="Wingdings" panose="05000000000000000000" pitchFamily="2" charset="2"/>
        <a:buChar char="§"/>
        <a:defRPr sz="12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051175" indent="-182563" algn="l" defTabSz="914400" rtl="0" eaLnBrk="1" latinLnBrk="0" hangingPunct="1">
        <a:lnSpc>
          <a:spcPct val="90000"/>
        </a:lnSpc>
        <a:spcBef>
          <a:spcPts val="500"/>
        </a:spcBef>
        <a:buClrTx/>
        <a:buFont typeface="Wingdings" panose="05000000000000000000" pitchFamily="2" charset="2"/>
        <a:buChar char="§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i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  <p15:guide id="7" orient="horz" pos="164">
          <p15:clr>
            <a:srgbClr val="F26B43"/>
          </p15:clr>
        </p15:guide>
        <p15:guide id="13" orient="horz" pos="890">
          <p15:clr>
            <a:srgbClr val="F26B43"/>
          </p15:clr>
        </p15:guide>
        <p15:guide id="14" orient="horz" pos="527">
          <p15:clr>
            <a:srgbClr val="F26B43"/>
          </p15:clr>
        </p15:guide>
        <p15:guide id="15" pos="7469">
          <p15:clr>
            <a:srgbClr val="F26B43"/>
          </p15:clr>
        </p15:guide>
        <p15:guide id="16" pos="211">
          <p15:clr>
            <a:srgbClr val="F26B43"/>
          </p15:clr>
        </p15:guide>
        <p15:guide id="17" orient="horz" pos="3793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34964" y="260351"/>
            <a:ext cx="11522074" cy="57626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 noProof="0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34964" y="1412776"/>
            <a:ext cx="11522074" cy="460861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r>
              <a:rPr lang="en-US" noProof="0" dirty="0"/>
              <a:t>Click to edit Master text styles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  <a:p>
            <a:pPr lvl="5"/>
            <a:r>
              <a:rPr lang="en-US" noProof="0" dirty="0"/>
              <a:t>6th</a:t>
            </a:r>
          </a:p>
          <a:p>
            <a:pPr lvl="6"/>
            <a:r>
              <a:rPr lang="en-US" noProof="0" dirty="0"/>
              <a:t>7th </a:t>
            </a:r>
          </a:p>
          <a:p>
            <a:pPr lvl="7"/>
            <a:r>
              <a:rPr lang="en-US" noProof="0" dirty="0"/>
              <a:t>8th </a:t>
            </a:r>
          </a:p>
          <a:p>
            <a:pPr lvl="8"/>
            <a:r>
              <a:rPr lang="en-US" noProof="0" dirty="0"/>
              <a:t>9th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552384" y="6381328"/>
            <a:ext cx="1728391" cy="217041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D8612CCD-EE8F-41A3-8E07-9B5852E14BAE}" type="datetime3">
              <a:rPr lang="en-US" smtClean="0"/>
              <a:t>23 June 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55913" y="6381329"/>
            <a:ext cx="6696472" cy="216322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280775" y="6381328"/>
            <a:ext cx="576263" cy="216323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A683D178-98AA-4574-9EAA-8EB007C5517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(c)" hidden="1">
            <a:extLst>
              <a:ext uri="{FF2B5EF4-FFF2-40B4-BE49-F238E27FC236}">
                <a16:creationId xmlns:a16="http://schemas.microsoft.com/office/drawing/2014/main" id="{7663D930-5DA0-4A6B-853E-BFCE7001B254}"/>
              </a:ext>
            </a:extLst>
          </p:cNvPr>
          <p:cNvSpPr txBox="1"/>
          <p:nvPr userDrawn="1"/>
        </p:nvSpPr>
        <p:spPr>
          <a:xfrm>
            <a:off x="11940030" y="6891795"/>
            <a:ext cx="245260" cy="3077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/>
            <a:r>
              <a:rPr lang="fi-FI" sz="200" dirty="0">
                <a:solidFill>
                  <a:schemeClr val="bg1"/>
                </a:solidFill>
                <a:latin typeface="+mn-lt"/>
              </a:rPr>
              <a:t>©grow. for</a:t>
            </a:r>
            <a:r>
              <a:rPr lang="fi-FI" sz="200" baseline="0" dirty="0">
                <a:solidFill>
                  <a:schemeClr val="bg1"/>
                </a:solidFill>
                <a:latin typeface="+mn-lt"/>
              </a:rPr>
              <a:t> </a:t>
            </a:r>
            <a:r>
              <a:rPr lang="fi-FI" sz="200" baseline="0" dirty="0" err="1">
                <a:solidFill>
                  <a:schemeClr val="bg1"/>
                </a:solidFill>
                <a:latin typeface="+mn-lt"/>
              </a:rPr>
              <a:t>qt</a:t>
            </a:r>
            <a:r>
              <a:rPr lang="fi-FI" sz="200" baseline="0" dirty="0">
                <a:solidFill>
                  <a:schemeClr val="bg1"/>
                </a:solidFill>
                <a:latin typeface="+mn-lt"/>
              </a:rPr>
              <a:t> </a:t>
            </a:r>
            <a:r>
              <a:rPr lang="fi-FI" sz="200" baseline="0" dirty="0" err="1">
                <a:solidFill>
                  <a:schemeClr val="bg1"/>
                </a:solidFill>
                <a:latin typeface="+mn-lt"/>
              </a:rPr>
              <a:t>company</a:t>
            </a:r>
            <a:endParaRPr lang="en-GB" sz="200" dirty="0" err="1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11" name="(logo)" descr="Z:\GRW (grow)\logot\copyright_grow.png" hidden="1">
            <a:extLst>
              <a:ext uri="{FF2B5EF4-FFF2-40B4-BE49-F238E27FC236}">
                <a16:creationId xmlns:a16="http://schemas.microsoft.com/office/drawing/2014/main" id="{E601D979-B9D8-4376-8EDA-B75676E7E0DA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36000"/>
            <a:ext cx="60261" cy="1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Freeform 5">
            <a:extLst>
              <a:ext uri="{FF2B5EF4-FFF2-40B4-BE49-F238E27FC236}">
                <a16:creationId xmlns:a16="http://schemas.microsoft.com/office/drawing/2014/main" id="{6DC0EB30-4B5A-CF59-2740-E782A47848EC}"/>
              </a:ext>
            </a:extLst>
          </p:cNvPr>
          <p:cNvSpPr>
            <a:spLocks noChangeAspect="1" noEditPoints="1"/>
          </p:cNvSpPr>
          <p:nvPr userDrawn="1"/>
        </p:nvSpPr>
        <p:spPr bwMode="auto">
          <a:xfrm>
            <a:off x="334963" y="6381650"/>
            <a:ext cx="1804410" cy="216000"/>
          </a:xfrm>
          <a:custGeom>
            <a:avLst/>
            <a:gdLst>
              <a:gd name="T0" fmla="*/ 6472 w 6683"/>
              <a:gd name="T1" fmla="*/ 343 h 800"/>
              <a:gd name="T2" fmla="*/ 6463 w 6683"/>
              <a:gd name="T3" fmla="*/ 624 h 800"/>
              <a:gd name="T4" fmla="*/ 6390 w 6683"/>
              <a:gd name="T5" fmla="*/ 347 h 800"/>
              <a:gd name="T6" fmla="*/ 6576 w 6683"/>
              <a:gd name="T7" fmla="*/ 260 h 800"/>
              <a:gd name="T8" fmla="*/ 6456 w 6683"/>
              <a:gd name="T9" fmla="*/ 498 h 800"/>
              <a:gd name="T10" fmla="*/ 497 w 6683"/>
              <a:gd name="T11" fmla="*/ 800 h 800"/>
              <a:gd name="T12" fmla="*/ 627 w 6683"/>
              <a:gd name="T13" fmla="*/ 348 h 800"/>
              <a:gd name="T14" fmla="*/ 453 w 6683"/>
              <a:gd name="T15" fmla="*/ 124 h 800"/>
              <a:gd name="T16" fmla="*/ 232 w 6683"/>
              <a:gd name="T17" fmla="*/ 292 h 800"/>
              <a:gd name="T18" fmla="*/ 312 w 6683"/>
              <a:gd name="T19" fmla="*/ 608 h 800"/>
              <a:gd name="T20" fmla="*/ 808 w 6683"/>
              <a:gd name="T21" fmla="*/ 559 h 800"/>
              <a:gd name="T22" fmla="*/ 725 w 6683"/>
              <a:gd name="T23" fmla="*/ 587 h 800"/>
              <a:gd name="T24" fmla="*/ 512 w 6683"/>
              <a:gd name="T25" fmla="*/ 227 h 800"/>
              <a:gd name="T26" fmla="*/ 484 w 6683"/>
              <a:gd name="T27" fmla="*/ 552 h 800"/>
              <a:gd name="T28" fmla="*/ 312 w 6683"/>
              <a:gd name="T29" fmla="*/ 446 h 800"/>
              <a:gd name="T30" fmla="*/ 1572 w 6683"/>
              <a:gd name="T31" fmla="*/ 632 h 800"/>
              <a:gd name="T32" fmla="*/ 1378 w 6683"/>
              <a:gd name="T33" fmla="*/ 469 h 800"/>
              <a:gd name="T34" fmla="*/ 1451 w 6683"/>
              <a:gd name="T35" fmla="*/ 153 h 800"/>
              <a:gd name="T36" fmla="*/ 1723 w 6683"/>
              <a:gd name="T37" fmla="*/ 178 h 800"/>
              <a:gd name="T38" fmla="*/ 1735 w 6683"/>
              <a:gd name="T39" fmla="*/ 562 h 800"/>
              <a:gd name="T40" fmla="*/ 1541 w 6683"/>
              <a:gd name="T41" fmla="*/ 560 h 800"/>
              <a:gd name="T42" fmla="*/ 1691 w 6683"/>
              <a:gd name="T43" fmla="*/ 381 h 800"/>
              <a:gd name="T44" fmla="*/ 1527 w 6683"/>
              <a:gd name="T45" fmla="*/ 199 h 800"/>
              <a:gd name="T46" fmla="*/ 2064 w 6683"/>
              <a:gd name="T47" fmla="*/ 264 h 800"/>
              <a:gd name="T48" fmla="*/ 1851 w 6683"/>
              <a:gd name="T49" fmla="*/ 554 h 800"/>
              <a:gd name="T50" fmla="*/ 2000 w 6683"/>
              <a:gd name="T51" fmla="*/ 561 h 800"/>
              <a:gd name="T52" fmla="*/ 2452 w 6683"/>
              <a:gd name="T53" fmla="*/ 622 h 800"/>
              <a:gd name="T54" fmla="*/ 2205 w 6683"/>
              <a:gd name="T55" fmla="*/ 568 h 800"/>
              <a:gd name="T56" fmla="*/ 2410 w 6683"/>
              <a:gd name="T57" fmla="*/ 368 h 800"/>
              <a:gd name="T58" fmla="*/ 2330 w 6683"/>
              <a:gd name="T59" fmla="*/ 257 h 800"/>
              <a:gd name="T60" fmla="*/ 2321 w 6683"/>
              <a:gd name="T61" fmla="*/ 465 h 800"/>
              <a:gd name="T62" fmla="*/ 2321 w 6683"/>
              <a:gd name="T63" fmla="*/ 568 h 800"/>
              <a:gd name="T64" fmla="*/ 2985 w 6683"/>
              <a:gd name="T65" fmla="*/ 510 h 800"/>
              <a:gd name="T66" fmla="*/ 2944 w 6683"/>
              <a:gd name="T67" fmla="*/ 616 h 800"/>
              <a:gd name="T68" fmla="*/ 3292 w 6683"/>
              <a:gd name="T69" fmla="*/ 557 h 800"/>
              <a:gd name="T70" fmla="*/ 4221 w 6683"/>
              <a:gd name="T71" fmla="*/ 327 h 800"/>
              <a:gd name="T72" fmla="*/ 4246 w 6683"/>
              <a:gd name="T73" fmla="*/ 410 h 800"/>
              <a:gd name="T74" fmla="*/ 4330 w 6683"/>
              <a:gd name="T75" fmla="*/ 598 h 800"/>
              <a:gd name="T76" fmla="*/ 4258 w 6683"/>
              <a:gd name="T77" fmla="*/ 555 h 800"/>
              <a:gd name="T78" fmla="*/ 4149 w 6683"/>
              <a:gd name="T79" fmla="*/ 465 h 800"/>
              <a:gd name="T80" fmla="*/ 4097 w 6683"/>
              <a:gd name="T81" fmla="*/ 300 h 800"/>
              <a:gd name="T82" fmla="*/ 4506 w 6683"/>
              <a:gd name="T83" fmla="*/ 330 h 800"/>
              <a:gd name="T84" fmla="*/ 4609 w 6683"/>
              <a:gd name="T85" fmla="*/ 419 h 800"/>
              <a:gd name="T86" fmla="*/ 4623 w 6683"/>
              <a:gd name="T87" fmla="*/ 617 h 800"/>
              <a:gd name="T88" fmla="*/ 4593 w 6683"/>
              <a:gd name="T89" fmla="*/ 547 h 800"/>
              <a:gd name="T90" fmla="*/ 4451 w 6683"/>
              <a:gd name="T91" fmla="*/ 457 h 800"/>
              <a:gd name="T92" fmla="*/ 4446 w 6683"/>
              <a:gd name="T93" fmla="*/ 278 h 800"/>
              <a:gd name="T94" fmla="*/ 4871 w 6683"/>
              <a:gd name="T95" fmla="*/ 632 h 800"/>
              <a:gd name="T96" fmla="*/ 4817 w 6683"/>
              <a:gd name="T97" fmla="*/ 507 h 800"/>
              <a:gd name="T98" fmla="*/ 5191 w 6683"/>
              <a:gd name="T99" fmla="*/ 264 h 800"/>
              <a:gd name="T100" fmla="*/ 5642 w 6683"/>
              <a:gd name="T101" fmla="*/ 566 h 800"/>
              <a:gd name="T102" fmla="*/ 5400 w 6683"/>
              <a:gd name="T103" fmla="*/ 625 h 800"/>
              <a:gd name="T104" fmla="*/ 5385 w 6683"/>
              <a:gd name="T105" fmla="*/ 427 h 800"/>
              <a:gd name="T106" fmla="*/ 5502 w 6683"/>
              <a:gd name="T107" fmla="*/ 323 h 800"/>
              <a:gd name="T108" fmla="*/ 5610 w 6683"/>
              <a:gd name="T109" fmla="*/ 296 h 800"/>
              <a:gd name="T110" fmla="*/ 5419 w 6683"/>
              <a:gd name="T111" fmla="*/ 530 h 800"/>
              <a:gd name="T112" fmla="*/ 5830 w 6683"/>
              <a:gd name="T113" fmla="*/ 268 h 800"/>
              <a:gd name="T114" fmla="*/ 6009 w 6683"/>
              <a:gd name="T115" fmla="*/ 351 h 800"/>
              <a:gd name="T116" fmla="*/ 5864 w 6683"/>
              <a:gd name="T117" fmla="*/ 326 h 800"/>
              <a:gd name="T118" fmla="*/ 6195 w 6683"/>
              <a:gd name="T119" fmla="*/ 336 h 800"/>
              <a:gd name="T120" fmla="*/ 6194 w 6683"/>
              <a:gd name="T121" fmla="*/ 552 h 800"/>
              <a:gd name="T122" fmla="*/ 6102 w 6683"/>
              <a:gd name="T123" fmla="*/ 576 h 800"/>
              <a:gd name="T124" fmla="*/ 6122 w 6683"/>
              <a:gd name="T125" fmla="*/ 289 h 8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6683" h="800">
                <a:moveTo>
                  <a:pt x="6606" y="417"/>
                </a:moveTo>
                <a:lnTo>
                  <a:pt x="6606" y="404"/>
                </a:lnTo>
                <a:lnTo>
                  <a:pt x="6605" y="392"/>
                </a:lnTo>
                <a:lnTo>
                  <a:pt x="6604" y="381"/>
                </a:lnTo>
                <a:lnTo>
                  <a:pt x="6602" y="371"/>
                </a:lnTo>
                <a:lnTo>
                  <a:pt x="6600" y="363"/>
                </a:lnTo>
                <a:lnTo>
                  <a:pt x="6598" y="359"/>
                </a:lnTo>
                <a:lnTo>
                  <a:pt x="6597" y="355"/>
                </a:lnTo>
                <a:lnTo>
                  <a:pt x="6593" y="348"/>
                </a:lnTo>
                <a:lnTo>
                  <a:pt x="6589" y="342"/>
                </a:lnTo>
                <a:lnTo>
                  <a:pt x="6585" y="337"/>
                </a:lnTo>
                <a:lnTo>
                  <a:pt x="6579" y="333"/>
                </a:lnTo>
                <a:lnTo>
                  <a:pt x="6573" y="329"/>
                </a:lnTo>
                <a:lnTo>
                  <a:pt x="6567" y="326"/>
                </a:lnTo>
                <a:lnTo>
                  <a:pt x="6559" y="324"/>
                </a:lnTo>
                <a:lnTo>
                  <a:pt x="6551" y="322"/>
                </a:lnTo>
                <a:lnTo>
                  <a:pt x="6542" y="321"/>
                </a:lnTo>
                <a:lnTo>
                  <a:pt x="6532" y="321"/>
                </a:lnTo>
                <a:lnTo>
                  <a:pt x="6522" y="321"/>
                </a:lnTo>
                <a:lnTo>
                  <a:pt x="6513" y="322"/>
                </a:lnTo>
                <a:lnTo>
                  <a:pt x="6505" y="324"/>
                </a:lnTo>
                <a:lnTo>
                  <a:pt x="6497" y="327"/>
                </a:lnTo>
                <a:lnTo>
                  <a:pt x="6489" y="330"/>
                </a:lnTo>
                <a:lnTo>
                  <a:pt x="6483" y="334"/>
                </a:lnTo>
                <a:lnTo>
                  <a:pt x="6477" y="338"/>
                </a:lnTo>
                <a:lnTo>
                  <a:pt x="6475" y="341"/>
                </a:lnTo>
                <a:lnTo>
                  <a:pt x="6472" y="343"/>
                </a:lnTo>
                <a:lnTo>
                  <a:pt x="6470" y="346"/>
                </a:lnTo>
                <a:lnTo>
                  <a:pt x="6468" y="349"/>
                </a:lnTo>
                <a:lnTo>
                  <a:pt x="6464" y="356"/>
                </a:lnTo>
                <a:lnTo>
                  <a:pt x="6461" y="364"/>
                </a:lnTo>
                <a:lnTo>
                  <a:pt x="6459" y="373"/>
                </a:lnTo>
                <a:lnTo>
                  <a:pt x="6456" y="382"/>
                </a:lnTo>
                <a:lnTo>
                  <a:pt x="6456" y="388"/>
                </a:lnTo>
                <a:lnTo>
                  <a:pt x="6455" y="393"/>
                </a:lnTo>
                <a:lnTo>
                  <a:pt x="6454" y="404"/>
                </a:lnTo>
                <a:lnTo>
                  <a:pt x="6453" y="417"/>
                </a:lnTo>
                <a:lnTo>
                  <a:pt x="6606" y="417"/>
                </a:lnTo>
                <a:close/>
                <a:moveTo>
                  <a:pt x="6650" y="559"/>
                </a:moveTo>
                <a:lnTo>
                  <a:pt x="6670" y="557"/>
                </a:lnTo>
                <a:lnTo>
                  <a:pt x="6671" y="615"/>
                </a:lnTo>
                <a:lnTo>
                  <a:pt x="6651" y="619"/>
                </a:lnTo>
                <a:lnTo>
                  <a:pt x="6631" y="623"/>
                </a:lnTo>
                <a:lnTo>
                  <a:pt x="6594" y="628"/>
                </a:lnTo>
                <a:lnTo>
                  <a:pt x="6576" y="630"/>
                </a:lnTo>
                <a:lnTo>
                  <a:pt x="6559" y="631"/>
                </a:lnTo>
                <a:lnTo>
                  <a:pt x="6542" y="632"/>
                </a:lnTo>
                <a:lnTo>
                  <a:pt x="6526" y="632"/>
                </a:lnTo>
                <a:lnTo>
                  <a:pt x="6516" y="632"/>
                </a:lnTo>
                <a:lnTo>
                  <a:pt x="6506" y="631"/>
                </a:lnTo>
                <a:lnTo>
                  <a:pt x="6488" y="629"/>
                </a:lnTo>
                <a:lnTo>
                  <a:pt x="6479" y="628"/>
                </a:lnTo>
                <a:lnTo>
                  <a:pt x="6471" y="626"/>
                </a:lnTo>
                <a:lnTo>
                  <a:pt x="6463" y="624"/>
                </a:lnTo>
                <a:lnTo>
                  <a:pt x="6456" y="621"/>
                </a:lnTo>
                <a:lnTo>
                  <a:pt x="6449" y="618"/>
                </a:lnTo>
                <a:lnTo>
                  <a:pt x="6442" y="615"/>
                </a:lnTo>
                <a:lnTo>
                  <a:pt x="6436" y="611"/>
                </a:lnTo>
                <a:lnTo>
                  <a:pt x="6430" y="607"/>
                </a:lnTo>
                <a:lnTo>
                  <a:pt x="6425" y="603"/>
                </a:lnTo>
                <a:lnTo>
                  <a:pt x="6419" y="598"/>
                </a:lnTo>
                <a:lnTo>
                  <a:pt x="6414" y="593"/>
                </a:lnTo>
                <a:lnTo>
                  <a:pt x="6410" y="588"/>
                </a:lnTo>
                <a:lnTo>
                  <a:pt x="6406" y="582"/>
                </a:lnTo>
                <a:lnTo>
                  <a:pt x="6402" y="576"/>
                </a:lnTo>
                <a:lnTo>
                  <a:pt x="6398" y="570"/>
                </a:lnTo>
                <a:lnTo>
                  <a:pt x="6395" y="563"/>
                </a:lnTo>
                <a:lnTo>
                  <a:pt x="6391" y="556"/>
                </a:lnTo>
                <a:lnTo>
                  <a:pt x="6389" y="548"/>
                </a:lnTo>
                <a:lnTo>
                  <a:pt x="6384" y="531"/>
                </a:lnTo>
                <a:lnTo>
                  <a:pt x="6382" y="522"/>
                </a:lnTo>
                <a:lnTo>
                  <a:pt x="6380" y="513"/>
                </a:lnTo>
                <a:lnTo>
                  <a:pt x="6377" y="493"/>
                </a:lnTo>
                <a:lnTo>
                  <a:pt x="6375" y="471"/>
                </a:lnTo>
                <a:lnTo>
                  <a:pt x="6375" y="448"/>
                </a:lnTo>
                <a:lnTo>
                  <a:pt x="6376" y="425"/>
                </a:lnTo>
                <a:lnTo>
                  <a:pt x="6377" y="403"/>
                </a:lnTo>
                <a:lnTo>
                  <a:pt x="6379" y="393"/>
                </a:lnTo>
                <a:lnTo>
                  <a:pt x="6380" y="383"/>
                </a:lnTo>
                <a:lnTo>
                  <a:pt x="6385" y="364"/>
                </a:lnTo>
                <a:lnTo>
                  <a:pt x="6390" y="347"/>
                </a:lnTo>
                <a:lnTo>
                  <a:pt x="6393" y="339"/>
                </a:lnTo>
                <a:lnTo>
                  <a:pt x="6397" y="331"/>
                </a:lnTo>
                <a:lnTo>
                  <a:pt x="6401" y="324"/>
                </a:lnTo>
                <a:lnTo>
                  <a:pt x="6405" y="317"/>
                </a:lnTo>
                <a:lnTo>
                  <a:pt x="6409" y="310"/>
                </a:lnTo>
                <a:lnTo>
                  <a:pt x="6414" y="304"/>
                </a:lnTo>
                <a:lnTo>
                  <a:pt x="6419" y="298"/>
                </a:lnTo>
                <a:lnTo>
                  <a:pt x="6424" y="293"/>
                </a:lnTo>
                <a:lnTo>
                  <a:pt x="6430" y="288"/>
                </a:lnTo>
                <a:lnTo>
                  <a:pt x="6436" y="283"/>
                </a:lnTo>
                <a:lnTo>
                  <a:pt x="6442" y="279"/>
                </a:lnTo>
                <a:lnTo>
                  <a:pt x="6449" y="275"/>
                </a:lnTo>
                <a:lnTo>
                  <a:pt x="6456" y="271"/>
                </a:lnTo>
                <a:lnTo>
                  <a:pt x="6463" y="268"/>
                </a:lnTo>
                <a:lnTo>
                  <a:pt x="6470" y="265"/>
                </a:lnTo>
                <a:lnTo>
                  <a:pt x="6478" y="263"/>
                </a:lnTo>
                <a:lnTo>
                  <a:pt x="6486" y="261"/>
                </a:lnTo>
                <a:lnTo>
                  <a:pt x="6495" y="259"/>
                </a:lnTo>
                <a:lnTo>
                  <a:pt x="6504" y="258"/>
                </a:lnTo>
                <a:lnTo>
                  <a:pt x="6513" y="257"/>
                </a:lnTo>
                <a:lnTo>
                  <a:pt x="6523" y="256"/>
                </a:lnTo>
                <a:lnTo>
                  <a:pt x="6532" y="256"/>
                </a:lnTo>
                <a:lnTo>
                  <a:pt x="6541" y="256"/>
                </a:lnTo>
                <a:lnTo>
                  <a:pt x="6550" y="257"/>
                </a:lnTo>
                <a:lnTo>
                  <a:pt x="6559" y="258"/>
                </a:lnTo>
                <a:lnTo>
                  <a:pt x="6568" y="259"/>
                </a:lnTo>
                <a:lnTo>
                  <a:pt x="6576" y="260"/>
                </a:lnTo>
                <a:lnTo>
                  <a:pt x="6584" y="262"/>
                </a:lnTo>
                <a:lnTo>
                  <a:pt x="6591" y="264"/>
                </a:lnTo>
                <a:lnTo>
                  <a:pt x="6598" y="267"/>
                </a:lnTo>
                <a:lnTo>
                  <a:pt x="6612" y="272"/>
                </a:lnTo>
                <a:lnTo>
                  <a:pt x="6624" y="279"/>
                </a:lnTo>
                <a:lnTo>
                  <a:pt x="6630" y="283"/>
                </a:lnTo>
                <a:lnTo>
                  <a:pt x="6636" y="288"/>
                </a:lnTo>
                <a:lnTo>
                  <a:pt x="6641" y="292"/>
                </a:lnTo>
                <a:lnTo>
                  <a:pt x="6646" y="297"/>
                </a:lnTo>
                <a:lnTo>
                  <a:pt x="6650" y="303"/>
                </a:lnTo>
                <a:lnTo>
                  <a:pt x="6654" y="308"/>
                </a:lnTo>
                <a:lnTo>
                  <a:pt x="6658" y="314"/>
                </a:lnTo>
                <a:lnTo>
                  <a:pt x="6662" y="321"/>
                </a:lnTo>
                <a:lnTo>
                  <a:pt x="6669" y="334"/>
                </a:lnTo>
                <a:lnTo>
                  <a:pt x="6671" y="341"/>
                </a:lnTo>
                <a:lnTo>
                  <a:pt x="6674" y="349"/>
                </a:lnTo>
                <a:lnTo>
                  <a:pt x="6678" y="365"/>
                </a:lnTo>
                <a:lnTo>
                  <a:pt x="6680" y="374"/>
                </a:lnTo>
                <a:lnTo>
                  <a:pt x="6681" y="382"/>
                </a:lnTo>
                <a:lnTo>
                  <a:pt x="6682" y="392"/>
                </a:lnTo>
                <a:lnTo>
                  <a:pt x="6683" y="401"/>
                </a:lnTo>
                <a:lnTo>
                  <a:pt x="6683" y="411"/>
                </a:lnTo>
                <a:lnTo>
                  <a:pt x="6683" y="421"/>
                </a:lnTo>
                <a:lnTo>
                  <a:pt x="6678" y="477"/>
                </a:lnTo>
                <a:lnTo>
                  <a:pt x="6454" y="477"/>
                </a:lnTo>
                <a:lnTo>
                  <a:pt x="6455" y="488"/>
                </a:lnTo>
                <a:lnTo>
                  <a:pt x="6456" y="498"/>
                </a:lnTo>
                <a:lnTo>
                  <a:pt x="6457" y="507"/>
                </a:lnTo>
                <a:lnTo>
                  <a:pt x="6458" y="512"/>
                </a:lnTo>
                <a:lnTo>
                  <a:pt x="6459" y="516"/>
                </a:lnTo>
                <a:lnTo>
                  <a:pt x="6462" y="524"/>
                </a:lnTo>
                <a:lnTo>
                  <a:pt x="6465" y="531"/>
                </a:lnTo>
                <a:lnTo>
                  <a:pt x="6469" y="537"/>
                </a:lnTo>
                <a:lnTo>
                  <a:pt x="6471" y="540"/>
                </a:lnTo>
                <a:lnTo>
                  <a:pt x="6474" y="543"/>
                </a:lnTo>
                <a:lnTo>
                  <a:pt x="6479" y="548"/>
                </a:lnTo>
                <a:lnTo>
                  <a:pt x="6485" y="552"/>
                </a:lnTo>
                <a:lnTo>
                  <a:pt x="6492" y="555"/>
                </a:lnTo>
                <a:lnTo>
                  <a:pt x="6501" y="558"/>
                </a:lnTo>
                <a:lnTo>
                  <a:pt x="6506" y="560"/>
                </a:lnTo>
                <a:lnTo>
                  <a:pt x="6511" y="561"/>
                </a:lnTo>
                <a:lnTo>
                  <a:pt x="6521" y="562"/>
                </a:lnTo>
                <a:lnTo>
                  <a:pt x="6532" y="563"/>
                </a:lnTo>
                <a:lnTo>
                  <a:pt x="6544" y="564"/>
                </a:lnTo>
                <a:lnTo>
                  <a:pt x="6570" y="563"/>
                </a:lnTo>
                <a:lnTo>
                  <a:pt x="6596" y="563"/>
                </a:lnTo>
                <a:lnTo>
                  <a:pt x="6623" y="561"/>
                </a:lnTo>
                <a:lnTo>
                  <a:pt x="6650" y="559"/>
                </a:lnTo>
                <a:close/>
                <a:moveTo>
                  <a:pt x="128" y="0"/>
                </a:moveTo>
                <a:lnTo>
                  <a:pt x="626" y="0"/>
                </a:lnTo>
                <a:lnTo>
                  <a:pt x="1123" y="0"/>
                </a:lnTo>
                <a:lnTo>
                  <a:pt x="1123" y="672"/>
                </a:lnTo>
                <a:lnTo>
                  <a:pt x="995" y="800"/>
                </a:lnTo>
                <a:lnTo>
                  <a:pt x="497" y="800"/>
                </a:lnTo>
                <a:lnTo>
                  <a:pt x="0" y="800"/>
                </a:lnTo>
                <a:lnTo>
                  <a:pt x="0" y="128"/>
                </a:lnTo>
                <a:lnTo>
                  <a:pt x="128" y="0"/>
                </a:lnTo>
                <a:close/>
                <a:moveTo>
                  <a:pt x="609" y="698"/>
                </a:moveTo>
                <a:lnTo>
                  <a:pt x="548" y="601"/>
                </a:lnTo>
                <a:lnTo>
                  <a:pt x="553" y="597"/>
                </a:lnTo>
                <a:lnTo>
                  <a:pt x="559" y="594"/>
                </a:lnTo>
                <a:lnTo>
                  <a:pt x="564" y="590"/>
                </a:lnTo>
                <a:lnTo>
                  <a:pt x="568" y="585"/>
                </a:lnTo>
                <a:lnTo>
                  <a:pt x="573" y="581"/>
                </a:lnTo>
                <a:lnTo>
                  <a:pt x="577" y="576"/>
                </a:lnTo>
                <a:lnTo>
                  <a:pt x="585" y="567"/>
                </a:lnTo>
                <a:lnTo>
                  <a:pt x="592" y="556"/>
                </a:lnTo>
                <a:lnTo>
                  <a:pt x="598" y="545"/>
                </a:lnTo>
                <a:lnTo>
                  <a:pt x="604" y="533"/>
                </a:lnTo>
                <a:lnTo>
                  <a:pt x="609" y="520"/>
                </a:lnTo>
                <a:lnTo>
                  <a:pt x="613" y="506"/>
                </a:lnTo>
                <a:lnTo>
                  <a:pt x="617" y="491"/>
                </a:lnTo>
                <a:lnTo>
                  <a:pt x="620" y="475"/>
                </a:lnTo>
                <a:lnTo>
                  <a:pt x="623" y="458"/>
                </a:lnTo>
                <a:lnTo>
                  <a:pt x="625" y="440"/>
                </a:lnTo>
                <a:lnTo>
                  <a:pt x="626" y="421"/>
                </a:lnTo>
                <a:lnTo>
                  <a:pt x="627" y="411"/>
                </a:lnTo>
                <a:lnTo>
                  <a:pt x="627" y="401"/>
                </a:lnTo>
                <a:lnTo>
                  <a:pt x="627" y="380"/>
                </a:lnTo>
                <a:lnTo>
                  <a:pt x="627" y="364"/>
                </a:lnTo>
                <a:lnTo>
                  <a:pt x="627" y="348"/>
                </a:lnTo>
                <a:lnTo>
                  <a:pt x="625" y="319"/>
                </a:lnTo>
                <a:lnTo>
                  <a:pt x="623" y="305"/>
                </a:lnTo>
                <a:lnTo>
                  <a:pt x="621" y="291"/>
                </a:lnTo>
                <a:lnTo>
                  <a:pt x="619" y="278"/>
                </a:lnTo>
                <a:lnTo>
                  <a:pt x="616" y="266"/>
                </a:lnTo>
                <a:lnTo>
                  <a:pt x="613" y="254"/>
                </a:lnTo>
                <a:lnTo>
                  <a:pt x="610" y="243"/>
                </a:lnTo>
                <a:lnTo>
                  <a:pt x="606" y="232"/>
                </a:lnTo>
                <a:lnTo>
                  <a:pt x="602" y="222"/>
                </a:lnTo>
                <a:lnTo>
                  <a:pt x="598" y="212"/>
                </a:lnTo>
                <a:lnTo>
                  <a:pt x="593" y="203"/>
                </a:lnTo>
                <a:lnTo>
                  <a:pt x="588" y="194"/>
                </a:lnTo>
                <a:lnTo>
                  <a:pt x="583" y="186"/>
                </a:lnTo>
                <a:lnTo>
                  <a:pt x="577" y="178"/>
                </a:lnTo>
                <a:lnTo>
                  <a:pt x="571" y="171"/>
                </a:lnTo>
                <a:lnTo>
                  <a:pt x="564" y="165"/>
                </a:lnTo>
                <a:lnTo>
                  <a:pt x="555" y="158"/>
                </a:lnTo>
                <a:lnTo>
                  <a:pt x="547" y="153"/>
                </a:lnTo>
                <a:lnTo>
                  <a:pt x="539" y="148"/>
                </a:lnTo>
                <a:lnTo>
                  <a:pt x="530" y="143"/>
                </a:lnTo>
                <a:lnTo>
                  <a:pt x="521" y="139"/>
                </a:lnTo>
                <a:lnTo>
                  <a:pt x="511" y="135"/>
                </a:lnTo>
                <a:lnTo>
                  <a:pt x="500" y="132"/>
                </a:lnTo>
                <a:lnTo>
                  <a:pt x="489" y="129"/>
                </a:lnTo>
                <a:lnTo>
                  <a:pt x="478" y="127"/>
                </a:lnTo>
                <a:lnTo>
                  <a:pt x="466" y="125"/>
                </a:lnTo>
                <a:lnTo>
                  <a:pt x="453" y="124"/>
                </a:lnTo>
                <a:lnTo>
                  <a:pt x="440" y="123"/>
                </a:lnTo>
                <a:lnTo>
                  <a:pt x="426" y="123"/>
                </a:lnTo>
                <a:lnTo>
                  <a:pt x="413" y="123"/>
                </a:lnTo>
                <a:lnTo>
                  <a:pt x="400" y="124"/>
                </a:lnTo>
                <a:lnTo>
                  <a:pt x="387" y="125"/>
                </a:lnTo>
                <a:lnTo>
                  <a:pt x="375" y="127"/>
                </a:lnTo>
                <a:lnTo>
                  <a:pt x="363" y="129"/>
                </a:lnTo>
                <a:lnTo>
                  <a:pt x="352" y="132"/>
                </a:lnTo>
                <a:lnTo>
                  <a:pt x="342" y="135"/>
                </a:lnTo>
                <a:lnTo>
                  <a:pt x="332" y="139"/>
                </a:lnTo>
                <a:lnTo>
                  <a:pt x="322" y="143"/>
                </a:lnTo>
                <a:lnTo>
                  <a:pt x="313" y="148"/>
                </a:lnTo>
                <a:lnTo>
                  <a:pt x="305" y="153"/>
                </a:lnTo>
                <a:lnTo>
                  <a:pt x="297" y="159"/>
                </a:lnTo>
                <a:lnTo>
                  <a:pt x="290" y="165"/>
                </a:lnTo>
                <a:lnTo>
                  <a:pt x="283" y="172"/>
                </a:lnTo>
                <a:lnTo>
                  <a:pt x="276" y="179"/>
                </a:lnTo>
                <a:lnTo>
                  <a:pt x="270" y="186"/>
                </a:lnTo>
                <a:lnTo>
                  <a:pt x="265" y="195"/>
                </a:lnTo>
                <a:lnTo>
                  <a:pt x="260" y="203"/>
                </a:lnTo>
                <a:lnTo>
                  <a:pt x="255" y="212"/>
                </a:lnTo>
                <a:lnTo>
                  <a:pt x="251" y="222"/>
                </a:lnTo>
                <a:lnTo>
                  <a:pt x="247" y="233"/>
                </a:lnTo>
                <a:lnTo>
                  <a:pt x="243" y="243"/>
                </a:lnTo>
                <a:lnTo>
                  <a:pt x="240" y="255"/>
                </a:lnTo>
                <a:lnTo>
                  <a:pt x="237" y="267"/>
                </a:lnTo>
                <a:lnTo>
                  <a:pt x="232" y="292"/>
                </a:lnTo>
                <a:lnTo>
                  <a:pt x="230" y="305"/>
                </a:lnTo>
                <a:lnTo>
                  <a:pt x="228" y="319"/>
                </a:lnTo>
                <a:lnTo>
                  <a:pt x="227" y="334"/>
                </a:lnTo>
                <a:lnTo>
                  <a:pt x="226" y="349"/>
                </a:lnTo>
                <a:lnTo>
                  <a:pt x="226" y="364"/>
                </a:lnTo>
                <a:lnTo>
                  <a:pt x="225" y="380"/>
                </a:lnTo>
                <a:lnTo>
                  <a:pt x="226" y="396"/>
                </a:lnTo>
                <a:lnTo>
                  <a:pt x="226" y="412"/>
                </a:lnTo>
                <a:lnTo>
                  <a:pt x="228" y="441"/>
                </a:lnTo>
                <a:lnTo>
                  <a:pt x="230" y="455"/>
                </a:lnTo>
                <a:lnTo>
                  <a:pt x="232" y="469"/>
                </a:lnTo>
                <a:lnTo>
                  <a:pt x="236" y="494"/>
                </a:lnTo>
                <a:lnTo>
                  <a:pt x="239" y="505"/>
                </a:lnTo>
                <a:lnTo>
                  <a:pt x="243" y="516"/>
                </a:lnTo>
                <a:lnTo>
                  <a:pt x="244" y="522"/>
                </a:lnTo>
                <a:lnTo>
                  <a:pt x="246" y="527"/>
                </a:lnTo>
                <a:lnTo>
                  <a:pt x="250" y="537"/>
                </a:lnTo>
                <a:lnTo>
                  <a:pt x="255" y="546"/>
                </a:lnTo>
                <a:lnTo>
                  <a:pt x="259" y="555"/>
                </a:lnTo>
                <a:lnTo>
                  <a:pt x="264" y="564"/>
                </a:lnTo>
                <a:lnTo>
                  <a:pt x="270" y="572"/>
                </a:lnTo>
                <a:lnTo>
                  <a:pt x="275" y="579"/>
                </a:lnTo>
                <a:lnTo>
                  <a:pt x="282" y="586"/>
                </a:lnTo>
                <a:lnTo>
                  <a:pt x="289" y="592"/>
                </a:lnTo>
                <a:lnTo>
                  <a:pt x="296" y="598"/>
                </a:lnTo>
                <a:lnTo>
                  <a:pt x="304" y="603"/>
                </a:lnTo>
                <a:lnTo>
                  <a:pt x="312" y="608"/>
                </a:lnTo>
                <a:lnTo>
                  <a:pt x="321" y="613"/>
                </a:lnTo>
                <a:lnTo>
                  <a:pt x="331" y="617"/>
                </a:lnTo>
                <a:lnTo>
                  <a:pt x="341" y="620"/>
                </a:lnTo>
                <a:lnTo>
                  <a:pt x="352" y="624"/>
                </a:lnTo>
                <a:lnTo>
                  <a:pt x="363" y="626"/>
                </a:lnTo>
                <a:lnTo>
                  <a:pt x="374" y="628"/>
                </a:lnTo>
                <a:lnTo>
                  <a:pt x="387" y="630"/>
                </a:lnTo>
                <a:lnTo>
                  <a:pt x="399" y="631"/>
                </a:lnTo>
                <a:lnTo>
                  <a:pt x="412" y="632"/>
                </a:lnTo>
                <a:lnTo>
                  <a:pt x="426" y="632"/>
                </a:lnTo>
                <a:lnTo>
                  <a:pt x="440" y="632"/>
                </a:lnTo>
                <a:lnTo>
                  <a:pt x="452" y="631"/>
                </a:lnTo>
                <a:lnTo>
                  <a:pt x="462" y="630"/>
                </a:lnTo>
                <a:lnTo>
                  <a:pt x="470" y="628"/>
                </a:lnTo>
                <a:lnTo>
                  <a:pt x="534" y="733"/>
                </a:lnTo>
                <a:lnTo>
                  <a:pt x="609" y="698"/>
                </a:lnTo>
                <a:close/>
                <a:moveTo>
                  <a:pt x="819" y="632"/>
                </a:moveTo>
                <a:lnTo>
                  <a:pt x="833" y="631"/>
                </a:lnTo>
                <a:lnTo>
                  <a:pt x="850" y="630"/>
                </a:lnTo>
                <a:lnTo>
                  <a:pt x="870" y="627"/>
                </a:lnTo>
                <a:lnTo>
                  <a:pt x="893" y="623"/>
                </a:lnTo>
                <a:lnTo>
                  <a:pt x="889" y="560"/>
                </a:lnTo>
                <a:lnTo>
                  <a:pt x="830" y="562"/>
                </a:lnTo>
                <a:lnTo>
                  <a:pt x="824" y="562"/>
                </a:lnTo>
                <a:lnTo>
                  <a:pt x="818" y="561"/>
                </a:lnTo>
                <a:lnTo>
                  <a:pt x="813" y="560"/>
                </a:lnTo>
                <a:lnTo>
                  <a:pt x="808" y="559"/>
                </a:lnTo>
                <a:lnTo>
                  <a:pt x="805" y="557"/>
                </a:lnTo>
                <a:lnTo>
                  <a:pt x="801" y="554"/>
                </a:lnTo>
                <a:lnTo>
                  <a:pt x="799" y="551"/>
                </a:lnTo>
                <a:lnTo>
                  <a:pt x="797" y="548"/>
                </a:lnTo>
                <a:lnTo>
                  <a:pt x="795" y="544"/>
                </a:lnTo>
                <a:lnTo>
                  <a:pt x="794" y="539"/>
                </a:lnTo>
                <a:lnTo>
                  <a:pt x="793" y="533"/>
                </a:lnTo>
                <a:lnTo>
                  <a:pt x="792" y="526"/>
                </a:lnTo>
                <a:lnTo>
                  <a:pt x="791" y="510"/>
                </a:lnTo>
                <a:lnTo>
                  <a:pt x="790" y="489"/>
                </a:lnTo>
                <a:lnTo>
                  <a:pt x="790" y="331"/>
                </a:lnTo>
                <a:lnTo>
                  <a:pt x="890" y="331"/>
                </a:lnTo>
                <a:lnTo>
                  <a:pt x="890" y="264"/>
                </a:lnTo>
                <a:lnTo>
                  <a:pt x="790" y="264"/>
                </a:lnTo>
                <a:lnTo>
                  <a:pt x="790" y="160"/>
                </a:lnTo>
                <a:lnTo>
                  <a:pt x="713" y="160"/>
                </a:lnTo>
                <a:lnTo>
                  <a:pt x="713" y="264"/>
                </a:lnTo>
                <a:lnTo>
                  <a:pt x="667" y="264"/>
                </a:lnTo>
                <a:lnTo>
                  <a:pt x="667" y="331"/>
                </a:lnTo>
                <a:lnTo>
                  <a:pt x="713" y="331"/>
                </a:lnTo>
                <a:lnTo>
                  <a:pt x="713" y="498"/>
                </a:lnTo>
                <a:lnTo>
                  <a:pt x="713" y="517"/>
                </a:lnTo>
                <a:lnTo>
                  <a:pt x="714" y="534"/>
                </a:lnTo>
                <a:lnTo>
                  <a:pt x="716" y="549"/>
                </a:lnTo>
                <a:lnTo>
                  <a:pt x="718" y="563"/>
                </a:lnTo>
                <a:lnTo>
                  <a:pt x="722" y="576"/>
                </a:lnTo>
                <a:lnTo>
                  <a:pt x="725" y="587"/>
                </a:lnTo>
                <a:lnTo>
                  <a:pt x="730" y="596"/>
                </a:lnTo>
                <a:lnTo>
                  <a:pt x="735" y="604"/>
                </a:lnTo>
                <a:lnTo>
                  <a:pt x="742" y="611"/>
                </a:lnTo>
                <a:lnTo>
                  <a:pt x="745" y="614"/>
                </a:lnTo>
                <a:lnTo>
                  <a:pt x="749" y="616"/>
                </a:lnTo>
                <a:lnTo>
                  <a:pt x="758" y="621"/>
                </a:lnTo>
                <a:lnTo>
                  <a:pt x="768" y="625"/>
                </a:lnTo>
                <a:lnTo>
                  <a:pt x="773" y="627"/>
                </a:lnTo>
                <a:lnTo>
                  <a:pt x="779" y="628"/>
                </a:lnTo>
                <a:lnTo>
                  <a:pt x="791" y="630"/>
                </a:lnTo>
                <a:lnTo>
                  <a:pt x="805" y="632"/>
                </a:lnTo>
                <a:lnTo>
                  <a:pt x="819" y="632"/>
                </a:lnTo>
                <a:close/>
                <a:moveTo>
                  <a:pt x="426" y="193"/>
                </a:moveTo>
                <a:lnTo>
                  <a:pt x="435" y="193"/>
                </a:lnTo>
                <a:lnTo>
                  <a:pt x="443" y="194"/>
                </a:lnTo>
                <a:lnTo>
                  <a:pt x="457" y="196"/>
                </a:lnTo>
                <a:lnTo>
                  <a:pt x="464" y="197"/>
                </a:lnTo>
                <a:lnTo>
                  <a:pt x="471" y="199"/>
                </a:lnTo>
                <a:lnTo>
                  <a:pt x="477" y="201"/>
                </a:lnTo>
                <a:lnTo>
                  <a:pt x="483" y="204"/>
                </a:lnTo>
                <a:lnTo>
                  <a:pt x="489" y="207"/>
                </a:lnTo>
                <a:lnTo>
                  <a:pt x="494" y="210"/>
                </a:lnTo>
                <a:lnTo>
                  <a:pt x="499" y="214"/>
                </a:lnTo>
                <a:lnTo>
                  <a:pt x="501" y="216"/>
                </a:lnTo>
                <a:lnTo>
                  <a:pt x="504" y="218"/>
                </a:lnTo>
                <a:lnTo>
                  <a:pt x="508" y="222"/>
                </a:lnTo>
                <a:lnTo>
                  <a:pt x="512" y="227"/>
                </a:lnTo>
                <a:lnTo>
                  <a:pt x="519" y="237"/>
                </a:lnTo>
                <a:lnTo>
                  <a:pt x="525" y="249"/>
                </a:lnTo>
                <a:lnTo>
                  <a:pt x="527" y="256"/>
                </a:lnTo>
                <a:lnTo>
                  <a:pt x="530" y="263"/>
                </a:lnTo>
                <a:lnTo>
                  <a:pt x="534" y="279"/>
                </a:lnTo>
                <a:lnTo>
                  <a:pt x="537" y="296"/>
                </a:lnTo>
                <a:lnTo>
                  <a:pt x="540" y="314"/>
                </a:lnTo>
                <a:lnTo>
                  <a:pt x="542" y="335"/>
                </a:lnTo>
                <a:lnTo>
                  <a:pt x="543" y="357"/>
                </a:lnTo>
                <a:lnTo>
                  <a:pt x="544" y="381"/>
                </a:lnTo>
                <a:lnTo>
                  <a:pt x="543" y="405"/>
                </a:lnTo>
                <a:lnTo>
                  <a:pt x="542" y="427"/>
                </a:lnTo>
                <a:lnTo>
                  <a:pt x="540" y="447"/>
                </a:lnTo>
                <a:lnTo>
                  <a:pt x="538" y="465"/>
                </a:lnTo>
                <a:lnTo>
                  <a:pt x="534" y="482"/>
                </a:lnTo>
                <a:lnTo>
                  <a:pt x="530" y="497"/>
                </a:lnTo>
                <a:lnTo>
                  <a:pt x="528" y="503"/>
                </a:lnTo>
                <a:lnTo>
                  <a:pt x="525" y="510"/>
                </a:lnTo>
                <a:lnTo>
                  <a:pt x="519" y="521"/>
                </a:lnTo>
                <a:lnTo>
                  <a:pt x="516" y="526"/>
                </a:lnTo>
                <a:lnTo>
                  <a:pt x="513" y="531"/>
                </a:lnTo>
                <a:lnTo>
                  <a:pt x="509" y="535"/>
                </a:lnTo>
                <a:lnTo>
                  <a:pt x="505" y="539"/>
                </a:lnTo>
                <a:lnTo>
                  <a:pt x="500" y="543"/>
                </a:lnTo>
                <a:lnTo>
                  <a:pt x="495" y="546"/>
                </a:lnTo>
                <a:lnTo>
                  <a:pt x="490" y="549"/>
                </a:lnTo>
                <a:lnTo>
                  <a:pt x="484" y="552"/>
                </a:lnTo>
                <a:lnTo>
                  <a:pt x="478" y="554"/>
                </a:lnTo>
                <a:lnTo>
                  <a:pt x="472" y="556"/>
                </a:lnTo>
                <a:lnTo>
                  <a:pt x="458" y="560"/>
                </a:lnTo>
                <a:lnTo>
                  <a:pt x="443" y="562"/>
                </a:lnTo>
                <a:lnTo>
                  <a:pt x="435" y="562"/>
                </a:lnTo>
                <a:lnTo>
                  <a:pt x="426" y="562"/>
                </a:lnTo>
                <a:lnTo>
                  <a:pt x="418" y="562"/>
                </a:lnTo>
                <a:lnTo>
                  <a:pt x="410" y="562"/>
                </a:lnTo>
                <a:lnTo>
                  <a:pt x="402" y="561"/>
                </a:lnTo>
                <a:lnTo>
                  <a:pt x="394" y="560"/>
                </a:lnTo>
                <a:lnTo>
                  <a:pt x="381" y="556"/>
                </a:lnTo>
                <a:lnTo>
                  <a:pt x="374" y="554"/>
                </a:lnTo>
                <a:lnTo>
                  <a:pt x="368" y="552"/>
                </a:lnTo>
                <a:lnTo>
                  <a:pt x="363" y="549"/>
                </a:lnTo>
                <a:lnTo>
                  <a:pt x="357" y="546"/>
                </a:lnTo>
                <a:lnTo>
                  <a:pt x="352" y="542"/>
                </a:lnTo>
                <a:lnTo>
                  <a:pt x="348" y="539"/>
                </a:lnTo>
                <a:lnTo>
                  <a:pt x="343" y="534"/>
                </a:lnTo>
                <a:lnTo>
                  <a:pt x="339" y="530"/>
                </a:lnTo>
                <a:lnTo>
                  <a:pt x="336" y="525"/>
                </a:lnTo>
                <a:lnTo>
                  <a:pt x="333" y="520"/>
                </a:lnTo>
                <a:lnTo>
                  <a:pt x="330" y="515"/>
                </a:lnTo>
                <a:lnTo>
                  <a:pt x="327" y="509"/>
                </a:lnTo>
                <a:lnTo>
                  <a:pt x="322" y="496"/>
                </a:lnTo>
                <a:lnTo>
                  <a:pt x="318" y="481"/>
                </a:lnTo>
                <a:lnTo>
                  <a:pt x="314" y="464"/>
                </a:lnTo>
                <a:lnTo>
                  <a:pt x="312" y="446"/>
                </a:lnTo>
                <a:lnTo>
                  <a:pt x="310" y="426"/>
                </a:lnTo>
                <a:lnTo>
                  <a:pt x="309" y="404"/>
                </a:lnTo>
                <a:lnTo>
                  <a:pt x="308" y="380"/>
                </a:lnTo>
                <a:lnTo>
                  <a:pt x="309" y="356"/>
                </a:lnTo>
                <a:lnTo>
                  <a:pt x="310" y="334"/>
                </a:lnTo>
                <a:lnTo>
                  <a:pt x="312" y="314"/>
                </a:lnTo>
                <a:lnTo>
                  <a:pt x="314" y="295"/>
                </a:lnTo>
                <a:lnTo>
                  <a:pt x="318" y="278"/>
                </a:lnTo>
                <a:lnTo>
                  <a:pt x="322" y="263"/>
                </a:lnTo>
                <a:lnTo>
                  <a:pt x="327" y="249"/>
                </a:lnTo>
                <a:lnTo>
                  <a:pt x="330" y="243"/>
                </a:lnTo>
                <a:lnTo>
                  <a:pt x="333" y="237"/>
                </a:lnTo>
                <a:lnTo>
                  <a:pt x="337" y="232"/>
                </a:lnTo>
                <a:lnTo>
                  <a:pt x="340" y="227"/>
                </a:lnTo>
                <a:lnTo>
                  <a:pt x="344" y="222"/>
                </a:lnTo>
                <a:lnTo>
                  <a:pt x="349" y="218"/>
                </a:lnTo>
                <a:lnTo>
                  <a:pt x="358" y="210"/>
                </a:lnTo>
                <a:lnTo>
                  <a:pt x="364" y="207"/>
                </a:lnTo>
                <a:lnTo>
                  <a:pt x="369" y="204"/>
                </a:lnTo>
                <a:lnTo>
                  <a:pt x="381" y="199"/>
                </a:lnTo>
                <a:lnTo>
                  <a:pt x="388" y="197"/>
                </a:lnTo>
                <a:lnTo>
                  <a:pt x="395" y="196"/>
                </a:lnTo>
                <a:lnTo>
                  <a:pt x="402" y="194"/>
                </a:lnTo>
                <a:lnTo>
                  <a:pt x="410" y="194"/>
                </a:lnTo>
                <a:lnTo>
                  <a:pt x="418" y="193"/>
                </a:lnTo>
                <a:lnTo>
                  <a:pt x="426" y="193"/>
                </a:lnTo>
                <a:close/>
                <a:moveTo>
                  <a:pt x="1572" y="632"/>
                </a:moveTo>
                <a:lnTo>
                  <a:pt x="1559" y="632"/>
                </a:lnTo>
                <a:lnTo>
                  <a:pt x="1545" y="631"/>
                </a:lnTo>
                <a:lnTo>
                  <a:pt x="1533" y="630"/>
                </a:lnTo>
                <a:lnTo>
                  <a:pt x="1520" y="628"/>
                </a:lnTo>
                <a:lnTo>
                  <a:pt x="1509" y="626"/>
                </a:lnTo>
                <a:lnTo>
                  <a:pt x="1498" y="624"/>
                </a:lnTo>
                <a:lnTo>
                  <a:pt x="1487" y="620"/>
                </a:lnTo>
                <a:lnTo>
                  <a:pt x="1477" y="617"/>
                </a:lnTo>
                <a:lnTo>
                  <a:pt x="1467" y="613"/>
                </a:lnTo>
                <a:lnTo>
                  <a:pt x="1458" y="608"/>
                </a:lnTo>
                <a:lnTo>
                  <a:pt x="1450" y="603"/>
                </a:lnTo>
                <a:lnTo>
                  <a:pt x="1442" y="598"/>
                </a:lnTo>
                <a:lnTo>
                  <a:pt x="1435" y="592"/>
                </a:lnTo>
                <a:lnTo>
                  <a:pt x="1431" y="589"/>
                </a:lnTo>
                <a:lnTo>
                  <a:pt x="1428" y="586"/>
                </a:lnTo>
                <a:lnTo>
                  <a:pt x="1421" y="579"/>
                </a:lnTo>
                <a:lnTo>
                  <a:pt x="1416" y="572"/>
                </a:lnTo>
                <a:lnTo>
                  <a:pt x="1410" y="564"/>
                </a:lnTo>
                <a:lnTo>
                  <a:pt x="1405" y="555"/>
                </a:lnTo>
                <a:lnTo>
                  <a:pt x="1401" y="546"/>
                </a:lnTo>
                <a:lnTo>
                  <a:pt x="1396" y="537"/>
                </a:lnTo>
                <a:lnTo>
                  <a:pt x="1392" y="527"/>
                </a:lnTo>
                <a:lnTo>
                  <a:pt x="1389" y="516"/>
                </a:lnTo>
                <a:lnTo>
                  <a:pt x="1385" y="505"/>
                </a:lnTo>
                <a:lnTo>
                  <a:pt x="1382" y="494"/>
                </a:lnTo>
                <a:lnTo>
                  <a:pt x="1380" y="481"/>
                </a:lnTo>
                <a:lnTo>
                  <a:pt x="1378" y="469"/>
                </a:lnTo>
                <a:lnTo>
                  <a:pt x="1376" y="455"/>
                </a:lnTo>
                <a:lnTo>
                  <a:pt x="1374" y="441"/>
                </a:lnTo>
                <a:lnTo>
                  <a:pt x="1373" y="427"/>
                </a:lnTo>
                <a:lnTo>
                  <a:pt x="1372" y="412"/>
                </a:lnTo>
                <a:lnTo>
                  <a:pt x="1372" y="396"/>
                </a:lnTo>
                <a:lnTo>
                  <a:pt x="1371" y="380"/>
                </a:lnTo>
                <a:lnTo>
                  <a:pt x="1372" y="364"/>
                </a:lnTo>
                <a:lnTo>
                  <a:pt x="1372" y="349"/>
                </a:lnTo>
                <a:lnTo>
                  <a:pt x="1374" y="319"/>
                </a:lnTo>
                <a:lnTo>
                  <a:pt x="1376" y="305"/>
                </a:lnTo>
                <a:lnTo>
                  <a:pt x="1378" y="292"/>
                </a:lnTo>
                <a:lnTo>
                  <a:pt x="1380" y="279"/>
                </a:lnTo>
                <a:lnTo>
                  <a:pt x="1383" y="267"/>
                </a:lnTo>
                <a:lnTo>
                  <a:pt x="1386" y="255"/>
                </a:lnTo>
                <a:lnTo>
                  <a:pt x="1389" y="243"/>
                </a:lnTo>
                <a:lnTo>
                  <a:pt x="1393" y="233"/>
                </a:lnTo>
                <a:lnTo>
                  <a:pt x="1397" y="222"/>
                </a:lnTo>
                <a:lnTo>
                  <a:pt x="1401" y="212"/>
                </a:lnTo>
                <a:lnTo>
                  <a:pt x="1406" y="203"/>
                </a:lnTo>
                <a:lnTo>
                  <a:pt x="1411" y="195"/>
                </a:lnTo>
                <a:lnTo>
                  <a:pt x="1416" y="186"/>
                </a:lnTo>
                <a:lnTo>
                  <a:pt x="1419" y="182"/>
                </a:lnTo>
                <a:lnTo>
                  <a:pt x="1422" y="179"/>
                </a:lnTo>
                <a:lnTo>
                  <a:pt x="1429" y="172"/>
                </a:lnTo>
                <a:lnTo>
                  <a:pt x="1436" y="165"/>
                </a:lnTo>
                <a:lnTo>
                  <a:pt x="1443" y="159"/>
                </a:lnTo>
                <a:lnTo>
                  <a:pt x="1451" y="153"/>
                </a:lnTo>
                <a:lnTo>
                  <a:pt x="1459" y="148"/>
                </a:lnTo>
                <a:lnTo>
                  <a:pt x="1468" y="143"/>
                </a:lnTo>
                <a:lnTo>
                  <a:pt x="1478" y="139"/>
                </a:lnTo>
                <a:lnTo>
                  <a:pt x="1488" y="135"/>
                </a:lnTo>
                <a:lnTo>
                  <a:pt x="1498" y="132"/>
                </a:lnTo>
                <a:lnTo>
                  <a:pt x="1509" y="129"/>
                </a:lnTo>
                <a:lnTo>
                  <a:pt x="1521" y="127"/>
                </a:lnTo>
                <a:lnTo>
                  <a:pt x="1533" y="125"/>
                </a:lnTo>
                <a:lnTo>
                  <a:pt x="1546" y="124"/>
                </a:lnTo>
                <a:lnTo>
                  <a:pt x="1559" y="123"/>
                </a:lnTo>
                <a:lnTo>
                  <a:pt x="1572" y="123"/>
                </a:lnTo>
                <a:lnTo>
                  <a:pt x="1586" y="123"/>
                </a:lnTo>
                <a:lnTo>
                  <a:pt x="1599" y="124"/>
                </a:lnTo>
                <a:lnTo>
                  <a:pt x="1612" y="125"/>
                </a:lnTo>
                <a:lnTo>
                  <a:pt x="1624" y="127"/>
                </a:lnTo>
                <a:lnTo>
                  <a:pt x="1635" y="129"/>
                </a:lnTo>
                <a:lnTo>
                  <a:pt x="1646" y="132"/>
                </a:lnTo>
                <a:lnTo>
                  <a:pt x="1657" y="135"/>
                </a:lnTo>
                <a:lnTo>
                  <a:pt x="1667" y="139"/>
                </a:lnTo>
                <a:lnTo>
                  <a:pt x="1677" y="143"/>
                </a:lnTo>
                <a:lnTo>
                  <a:pt x="1686" y="148"/>
                </a:lnTo>
                <a:lnTo>
                  <a:pt x="1694" y="153"/>
                </a:lnTo>
                <a:lnTo>
                  <a:pt x="1702" y="158"/>
                </a:lnTo>
                <a:lnTo>
                  <a:pt x="1710" y="165"/>
                </a:lnTo>
                <a:lnTo>
                  <a:pt x="1713" y="168"/>
                </a:lnTo>
                <a:lnTo>
                  <a:pt x="1717" y="171"/>
                </a:lnTo>
                <a:lnTo>
                  <a:pt x="1723" y="178"/>
                </a:lnTo>
                <a:lnTo>
                  <a:pt x="1729" y="186"/>
                </a:lnTo>
                <a:lnTo>
                  <a:pt x="1734" y="194"/>
                </a:lnTo>
                <a:lnTo>
                  <a:pt x="1739" y="203"/>
                </a:lnTo>
                <a:lnTo>
                  <a:pt x="1744" y="212"/>
                </a:lnTo>
                <a:lnTo>
                  <a:pt x="1748" y="222"/>
                </a:lnTo>
                <a:lnTo>
                  <a:pt x="1756" y="243"/>
                </a:lnTo>
                <a:lnTo>
                  <a:pt x="1759" y="254"/>
                </a:lnTo>
                <a:lnTo>
                  <a:pt x="1762" y="266"/>
                </a:lnTo>
                <a:lnTo>
                  <a:pt x="1767" y="291"/>
                </a:lnTo>
                <a:lnTo>
                  <a:pt x="1769" y="305"/>
                </a:lnTo>
                <a:lnTo>
                  <a:pt x="1771" y="319"/>
                </a:lnTo>
                <a:lnTo>
                  <a:pt x="1772" y="333"/>
                </a:lnTo>
                <a:lnTo>
                  <a:pt x="1773" y="348"/>
                </a:lnTo>
                <a:lnTo>
                  <a:pt x="1773" y="364"/>
                </a:lnTo>
                <a:lnTo>
                  <a:pt x="1773" y="380"/>
                </a:lnTo>
                <a:lnTo>
                  <a:pt x="1773" y="401"/>
                </a:lnTo>
                <a:lnTo>
                  <a:pt x="1772" y="421"/>
                </a:lnTo>
                <a:lnTo>
                  <a:pt x="1771" y="440"/>
                </a:lnTo>
                <a:lnTo>
                  <a:pt x="1769" y="458"/>
                </a:lnTo>
                <a:lnTo>
                  <a:pt x="1766" y="475"/>
                </a:lnTo>
                <a:lnTo>
                  <a:pt x="1763" y="491"/>
                </a:lnTo>
                <a:lnTo>
                  <a:pt x="1759" y="506"/>
                </a:lnTo>
                <a:lnTo>
                  <a:pt x="1755" y="520"/>
                </a:lnTo>
                <a:lnTo>
                  <a:pt x="1750" y="533"/>
                </a:lnTo>
                <a:lnTo>
                  <a:pt x="1744" y="545"/>
                </a:lnTo>
                <a:lnTo>
                  <a:pt x="1738" y="556"/>
                </a:lnTo>
                <a:lnTo>
                  <a:pt x="1735" y="562"/>
                </a:lnTo>
                <a:lnTo>
                  <a:pt x="1731" y="567"/>
                </a:lnTo>
                <a:lnTo>
                  <a:pt x="1727" y="572"/>
                </a:lnTo>
                <a:lnTo>
                  <a:pt x="1723" y="576"/>
                </a:lnTo>
                <a:lnTo>
                  <a:pt x="1714" y="585"/>
                </a:lnTo>
                <a:lnTo>
                  <a:pt x="1705" y="594"/>
                </a:lnTo>
                <a:lnTo>
                  <a:pt x="1695" y="601"/>
                </a:lnTo>
                <a:lnTo>
                  <a:pt x="1755" y="698"/>
                </a:lnTo>
                <a:lnTo>
                  <a:pt x="1681" y="733"/>
                </a:lnTo>
                <a:lnTo>
                  <a:pt x="1616" y="628"/>
                </a:lnTo>
                <a:lnTo>
                  <a:pt x="1608" y="630"/>
                </a:lnTo>
                <a:lnTo>
                  <a:pt x="1598" y="631"/>
                </a:lnTo>
                <a:lnTo>
                  <a:pt x="1593" y="631"/>
                </a:lnTo>
                <a:lnTo>
                  <a:pt x="1586" y="632"/>
                </a:lnTo>
                <a:lnTo>
                  <a:pt x="1572" y="632"/>
                </a:lnTo>
                <a:close/>
                <a:moveTo>
                  <a:pt x="1479" y="520"/>
                </a:moveTo>
                <a:lnTo>
                  <a:pt x="1482" y="525"/>
                </a:lnTo>
                <a:lnTo>
                  <a:pt x="1486" y="530"/>
                </a:lnTo>
                <a:lnTo>
                  <a:pt x="1489" y="534"/>
                </a:lnTo>
                <a:lnTo>
                  <a:pt x="1494" y="539"/>
                </a:lnTo>
                <a:lnTo>
                  <a:pt x="1498" y="542"/>
                </a:lnTo>
                <a:lnTo>
                  <a:pt x="1503" y="546"/>
                </a:lnTo>
                <a:lnTo>
                  <a:pt x="1509" y="549"/>
                </a:lnTo>
                <a:lnTo>
                  <a:pt x="1514" y="552"/>
                </a:lnTo>
                <a:lnTo>
                  <a:pt x="1520" y="554"/>
                </a:lnTo>
                <a:lnTo>
                  <a:pt x="1527" y="556"/>
                </a:lnTo>
                <a:lnTo>
                  <a:pt x="1533" y="558"/>
                </a:lnTo>
                <a:lnTo>
                  <a:pt x="1541" y="560"/>
                </a:lnTo>
                <a:lnTo>
                  <a:pt x="1548" y="561"/>
                </a:lnTo>
                <a:lnTo>
                  <a:pt x="1556" y="562"/>
                </a:lnTo>
                <a:lnTo>
                  <a:pt x="1564" y="562"/>
                </a:lnTo>
                <a:lnTo>
                  <a:pt x="1572" y="562"/>
                </a:lnTo>
                <a:lnTo>
                  <a:pt x="1581" y="562"/>
                </a:lnTo>
                <a:lnTo>
                  <a:pt x="1589" y="562"/>
                </a:lnTo>
                <a:lnTo>
                  <a:pt x="1597" y="561"/>
                </a:lnTo>
                <a:lnTo>
                  <a:pt x="1604" y="560"/>
                </a:lnTo>
                <a:lnTo>
                  <a:pt x="1611" y="558"/>
                </a:lnTo>
                <a:lnTo>
                  <a:pt x="1618" y="556"/>
                </a:lnTo>
                <a:lnTo>
                  <a:pt x="1624" y="554"/>
                </a:lnTo>
                <a:lnTo>
                  <a:pt x="1630" y="552"/>
                </a:lnTo>
                <a:lnTo>
                  <a:pt x="1636" y="549"/>
                </a:lnTo>
                <a:lnTo>
                  <a:pt x="1641" y="546"/>
                </a:lnTo>
                <a:lnTo>
                  <a:pt x="1651" y="539"/>
                </a:lnTo>
                <a:lnTo>
                  <a:pt x="1655" y="535"/>
                </a:lnTo>
                <a:lnTo>
                  <a:pt x="1659" y="531"/>
                </a:lnTo>
                <a:lnTo>
                  <a:pt x="1662" y="526"/>
                </a:lnTo>
                <a:lnTo>
                  <a:pt x="1666" y="521"/>
                </a:lnTo>
                <a:lnTo>
                  <a:pt x="1672" y="510"/>
                </a:lnTo>
                <a:lnTo>
                  <a:pt x="1677" y="497"/>
                </a:lnTo>
                <a:lnTo>
                  <a:pt x="1681" y="482"/>
                </a:lnTo>
                <a:lnTo>
                  <a:pt x="1685" y="465"/>
                </a:lnTo>
                <a:lnTo>
                  <a:pt x="1687" y="447"/>
                </a:lnTo>
                <a:lnTo>
                  <a:pt x="1689" y="427"/>
                </a:lnTo>
                <a:lnTo>
                  <a:pt x="1690" y="405"/>
                </a:lnTo>
                <a:lnTo>
                  <a:pt x="1691" y="381"/>
                </a:lnTo>
                <a:lnTo>
                  <a:pt x="1690" y="357"/>
                </a:lnTo>
                <a:lnTo>
                  <a:pt x="1689" y="335"/>
                </a:lnTo>
                <a:lnTo>
                  <a:pt x="1687" y="314"/>
                </a:lnTo>
                <a:lnTo>
                  <a:pt x="1684" y="296"/>
                </a:lnTo>
                <a:lnTo>
                  <a:pt x="1681" y="279"/>
                </a:lnTo>
                <a:lnTo>
                  <a:pt x="1677" y="263"/>
                </a:lnTo>
                <a:lnTo>
                  <a:pt x="1672" y="249"/>
                </a:lnTo>
                <a:lnTo>
                  <a:pt x="1665" y="237"/>
                </a:lnTo>
                <a:lnTo>
                  <a:pt x="1662" y="232"/>
                </a:lnTo>
                <a:lnTo>
                  <a:pt x="1658" y="227"/>
                </a:lnTo>
                <a:lnTo>
                  <a:pt x="1654" y="222"/>
                </a:lnTo>
                <a:lnTo>
                  <a:pt x="1650" y="218"/>
                </a:lnTo>
                <a:lnTo>
                  <a:pt x="1640" y="210"/>
                </a:lnTo>
                <a:lnTo>
                  <a:pt x="1635" y="207"/>
                </a:lnTo>
                <a:lnTo>
                  <a:pt x="1629" y="204"/>
                </a:lnTo>
                <a:lnTo>
                  <a:pt x="1617" y="199"/>
                </a:lnTo>
                <a:lnTo>
                  <a:pt x="1610" y="197"/>
                </a:lnTo>
                <a:lnTo>
                  <a:pt x="1603" y="196"/>
                </a:lnTo>
                <a:lnTo>
                  <a:pt x="1596" y="194"/>
                </a:lnTo>
                <a:lnTo>
                  <a:pt x="1589" y="194"/>
                </a:lnTo>
                <a:lnTo>
                  <a:pt x="1581" y="193"/>
                </a:lnTo>
                <a:lnTo>
                  <a:pt x="1572" y="193"/>
                </a:lnTo>
                <a:lnTo>
                  <a:pt x="1564" y="193"/>
                </a:lnTo>
                <a:lnTo>
                  <a:pt x="1556" y="194"/>
                </a:lnTo>
                <a:lnTo>
                  <a:pt x="1541" y="196"/>
                </a:lnTo>
                <a:lnTo>
                  <a:pt x="1534" y="197"/>
                </a:lnTo>
                <a:lnTo>
                  <a:pt x="1527" y="199"/>
                </a:lnTo>
                <a:lnTo>
                  <a:pt x="1521" y="201"/>
                </a:lnTo>
                <a:lnTo>
                  <a:pt x="1515" y="204"/>
                </a:lnTo>
                <a:lnTo>
                  <a:pt x="1510" y="207"/>
                </a:lnTo>
                <a:lnTo>
                  <a:pt x="1504" y="210"/>
                </a:lnTo>
                <a:lnTo>
                  <a:pt x="1499" y="214"/>
                </a:lnTo>
                <a:lnTo>
                  <a:pt x="1495" y="218"/>
                </a:lnTo>
                <a:lnTo>
                  <a:pt x="1490" y="222"/>
                </a:lnTo>
                <a:lnTo>
                  <a:pt x="1486" y="227"/>
                </a:lnTo>
                <a:lnTo>
                  <a:pt x="1479" y="237"/>
                </a:lnTo>
                <a:lnTo>
                  <a:pt x="1473" y="249"/>
                </a:lnTo>
                <a:lnTo>
                  <a:pt x="1471" y="256"/>
                </a:lnTo>
                <a:lnTo>
                  <a:pt x="1468" y="263"/>
                </a:lnTo>
                <a:lnTo>
                  <a:pt x="1464" y="278"/>
                </a:lnTo>
                <a:lnTo>
                  <a:pt x="1461" y="295"/>
                </a:lnTo>
                <a:lnTo>
                  <a:pt x="1458" y="314"/>
                </a:lnTo>
                <a:lnTo>
                  <a:pt x="1456" y="334"/>
                </a:lnTo>
                <a:lnTo>
                  <a:pt x="1455" y="356"/>
                </a:lnTo>
                <a:lnTo>
                  <a:pt x="1454" y="380"/>
                </a:lnTo>
                <a:lnTo>
                  <a:pt x="1455" y="404"/>
                </a:lnTo>
                <a:lnTo>
                  <a:pt x="1456" y="426"/>
                </a:lnTo>
                <a:lnTo>
                  <a:pt x="1458" y="446"/>
                </a:lnTo>
                <a:lnTo>
                  <a:pt x="1460" y="464"/>
                </a:lnTo>
                <a:lnTo>
                  <a:pt x="1464" y="481"/>
                </a:lnTo>
                <a:lnTo>
                  <a:pt x="1468" y="496"/>
                </a:lnTo>
                <a:lnTo>
                  <a:pt x="1473" y="509"/>
                </a:lnTo>
                <a:lnTo>
                  <a:pt x="1479" y="520"/>
                </a:lnTo>
                <a:close/>
                <a:moveTo>
                  <a:pt x="2064" y="264"/>
                </a:moveTo>
                <a:lnTo>
                  <a:pt x="2142" y="264"/>
                </a:lnTo>
                <a:lnTo>
                  <a:pt x="2142" y="624"/>
                </a:lnTo>
                <a:lnTo>
                  <a:pt x="2064" y="624"/>
                </a:lnTo>
                <a:lnTo>
                  <a:pt x="2064" y="602"/>
                </a:lnTo>
                <a:lnTo>
                  <a:pt x="2051" y="609"/>
                </a:lnTo>
                <a:lnTo>
                  <a:pt x="2037" y="615"/>
                </a:lnTo>
                <a:lnTo>
                  <a:pt x="2025" y="620"/>
                </a:lnTo>
                <a:lnTo>
                  <a:pt x="2012" y="624"/>
                </a:lnTo>
                <a:lnTo>
                  <a:pt x="2000" y="628"/>
                </a:lnTo>
                <a:lnTo>
                  <a:pt x="1989" y="630"/>
                </a:lnTo>
                <a:lnTo>
                  <a:pt x="1977" y="632"/>
                </a:lnTo>
                <a:lnTo>
                  <a:pt x="1966" y="632"/>
                </a:lnTo>
                <a:lnTo>
                  <a:pt x="1948" y="631"/>
                </a:lnTo>
                <a:lnTo>
                  <a:pt x="1932" y="630"/>
                </a:lnTo>
                <a:lnTo>
                  <a:pt x="1924" y="628"/>
                </a:lnTo>
                <a:lnTo>
                  <a:pt x="1917" y="626"/>
                </a:lnTo>
                <a:lnTo>
                  <a:pt x="1904" y="622"/>
                </a:lnTo>
                <a:lnTo>
                  <a:pt x="1892" y="616"/>
                </a:lnTo>
                <a:lnTo>
                  <a:pt x="1887" y="613"/>
                </a:lnTo>
                <a:lnTo>
                  <a:pt x="1882" y="610"/>
                </a:lnTo>
                <a:lnTo>
                  <a:pt x="1878" y="606"/>
                </a:lnTo>
                <a:lnTo>
                  <a:pt x="1874" y="601"/>
                </a:lnTo>
                <a:lnTo>
                  <a:pt x="1870" y="597"/>
                </a:lnTo>
                <a:lnTo>
                  <a:pt x="1866" y="592"/>
                </a:lnTo>
                <a:lnTo>
                  <a:pt x="1861" y="581"/>
                </a:lnTo>
                <a:lnTo>
                  <a:pt x="1855" y="568"/>
                </a:lnTo>
                <a:lnTo>
                  <a:pt x="1851" y="554"/>
                </a:lnTo>
                <a:lnTo>
                  <a:pt x="1848" y="537"/>
                </a:lnTo>
                <a:lnTo>
                  <a:pt x="1845" y="519"/>
                </a:lnTo>
                <a:lnTo>
                  <a:pt x="1843" y="498"/>
                </a:lnTo>
                <a:lnTo>
                  <a:pt x="1842" y="476"/>
                </a:lnTo>
                <a:lnTo>
                  <a:pt x="1841" y="452"/>
                </a:lnTo>
                <a:lnTo>
                  <a:pt x="1841" y="264"/>
                </a:lnTo>
                <a:lnTo>
                  <a:pt x="1920" y="264"/>
                </a:lnTo>
                <a:lnTo>
                  <a:pt x="1920" y="453"/>
                </a:lnTo>
                <a:lnTo>
                  <a:pt x="1920" y="468"/>
                </a:lnTo>
                <a:lnTo>
                  <a:pt x="1920" y="483"/>
                </a:lnTo>
                <a:lnTo>
                  <a:pt x="1922" y="507"/>
                </a:lnTo>
                <a:lnTo>
                  <a:pt x="1924" y="517"/>
                </a:lnTo>
                <a:lnTo>
                  <a:pt x="1926" y="526"/>
                </a:lnTo>
                <a:lnTo>
                  <a:pt x="1928" y="534"/>
                </a:lnTo>
                <a:lnTo>
                  <a:pt x="1931" y="540"/>
                </a:lnTo>
                <a:lnTo>
                  <a:pt x="1934" y="545"/>
                </a:lnTo>
                <a:lnTo>
                  <a:pt x="1936" y="547"/>
                </a:lnTo>
                <a:lnTo>
                  <a:pt x="1938" y="550"/>
                </a:lnTo>
                <a:lnTo>
                  <a:pt x="1940" y="552"/>
                </a:lnTo>
                <a:lnTo>
                  <a:pt x="1943" y="553"/>
                </a:lnTo>
                <a:lnTo>
                  <a:pt x="1949" y="557"/>
                </a:lnTo>
                <a:lnTo>
                  <a:pt x="1955" y="559"/>
                </a:lnTo>
                <a:lnTo>
                  <a:pt x="1963" y="561"/>
                </a:lnTo>
                <a:lnTo>
                  <a:pt x="1971" y="562"/>
                </a:lnTo>
                <a:lnTo>
                  <a:pt x="1981" y="562"/>
                </a:lnTo>
                <a:lnTo>
                  <a:pt x="1991" y="562"/>
                </a:lnTo>
                <a:lnTo>
                  <a:pt x="2000" y="561"/>
                </a:lnTo>
                <a:lnTo>
                  <a:pt x="2009" y="560"/>
                </a:lnTo>
                <a:lnTo>
                  <a:pt x="2018" y="559"/>
                </a:lnTo>
                <a:lnTo>
                  <a:pt x="2027" y="557"/>
                </a:lnTo>
                <a:lnTo>
                  <a:pt x="2036" y="554"/>
                </a:lnTo>
                <a:lnTo>
                  <a:pt x="2045" y="551"/>
                </a:lnTo>
                <a:lnTo>
                  <a:pt x="2053" y="548"/>
                </a:lnTo>
                <a:lnTo>
                  <a:pt x="2064" y="543"/>
                </a:lnTo>
                <a:lnTo>
                  <a:pt x="2064" y="264"/>
                </a:lnTo>
                <a:close/>
                <a:moveTo>
                  <a:pt x="2489" y="375"/>
                </a:moveTo>
                <a:lnTo>
                  <a:pt x="2489" y="539"/>
                </a:lnTo>
                <a:lnTo>
                  <a:pt x="2489" y="543"/>
                </a:lnTo>
                <a:lnTo>
                  <a:pt x="2490" y="547"/>
                </a:lnTo>
                <a:lnTo>
                  <a:pt x="2492" y="553"/>
                </a:lnTo>
                <a:lnTo>
                  <a:pt x="2494" y="558"/>
                </a:lnTo>
                <a:lnTo>
                  <a:pt x="2497" y="563"/>
                </a:lnTo>
                <a:lnTo>
                  <a:pt x="2502" y="566"/>
                </a:lnTo>
                <a:lnTo>
                  <a:pt x="2507" y="569"/>
                </a:lnTo>
                <a:lnTo>
                  <a:pt x="2513" y="571"/>
                </a:lnTo>
                <a:lnTo>
                  <a:pt x="2521" y="572"/>
                </a:lnTo>
                <a:lnTo>
                  <a:pt x="2519" y="632"/>
                </a:lnTo>
                <a:lnTo>
                  <a:pt x="2504" y="632"/>
                </a:lnTo>
                <a:lnTo>
                  <a:pt x="2489" y="630"/>
                </a:lnTo>
                <a:lnTo>
                  <a:pt x="2476" y="628"/>
                </a:lnTo>
                <a:lnTo>
                  <a:pt x="2470" y="627"/>
                </a:lnTo>
                <a:lnTo>
                  <a:pt x="2464" y="625"/>
                </a:lnTo>
                <a:lnTo>
                  <a:pt x="2458" y="624"/>
                </a:lnTo>
                <a:lnTo>
                  <a:pt x="2452" y="622"/>
                </a:lnTo>
                <a:lnTo>
                  <a:pt x="2442" y="617"/>
                </a:lnTo>
                <a:lnTo>
                  <a:pt x="2432" y="612"/>
                </a:lnTo>
                <a:lnTo>
                  <a:pt x="2423" y="605"/>
                </a:lnTo>
                <a:lnTo>
                  <a:pt x="2407" y="612"/>
                </a:lnTo>
                <a:lnTo>
                  <a:pt x="2393" y="617"/>
                </a:lnTo>
                <a:lnTo>
                  <a:pt x="2379" y="622"/>
                </a:lnTo>
                <a:lnTo>
                  <a:pt x="2364" y="625"/>
                </a:lnTo>
                <a:lnTo>
                  <a:pt x="2350" y="628"/>
                </a:lnTo>
                <a:lnTo>
                  <a:pt x="2335" y="630"/>
                </a:lnTo>
                <a:lnTo>
                  <a:pt x="2321" y="632"/>
                </a:lnTo>
                <a:lnTo>
                  <a:pt x="2306" y="632"/>
                </a:lnTo>
                <a:lnTo>
                  <a:pt x="2293" y="632"/>
                </a:lnTo>
                <a:lnTo>
                  <a:pt x="2281" y="630"/>
                </a:lnTo>
                <a:lnTo>
                  <a:pt x="2275" y="629"/>
                </a:lnTo>
                <a:lnTo>
                  <a:pt x="2269" y="628"/>
                </a:lnTo>
                <a:lnTo>
                  <a:pt x="2259" y="625"/>
                </a:lnTo>
                <a:lnTo>
                  <a:pt x="2249" y="621"/>
                </a:lnTo>
                <a:lnTo>
                  <a:pt x="2241" y="616"/>
                </a:lnTo>
                <a:lnTo>
                  <a:pt x="2233" y="610"/>
                </a:lnTo>
                <a:lnTo>
                  <a:pt x="2229" y="607"/>
                </a:lnTo>
                <a:lnTo>
                  <a:pt x="2225" y="603"/>
                </a:lnTo>
                <a:lnTo>
                  <a:pt x="2219" y="596"/>
                </a:lnTo>
                <a:lnTo>
                  <a:pt x="2214" y="587"/>
                </a:lnTo>
                <a:lnTo>
                  <a:pt x="2211" y="583"/>
                </a:lnTo>
                <a:lnTo>
                  <a:pt x="2209" y="578"/>
                </a:lnTo>
                <a:lnTo>
                  <a:pt x="2207" y="573"/>
                </a:lnTo>
                <a:lnTo>
                  <a:pt x="2205" y="568"/>
                </a:lnTo>
                <a:lnTo>
                  <a:pt x="2202" y="556"/>
                </a:lnTo>
                <a:lnTo>
                  <a:pt x="2200" y="544"/>
                </a:lnTo>
                <a:lnTo>
                  <a:pt x="2199" y="531"/>
                </a:lnTo>
                <a:lnTo>
                  <a:pt x="2199" y="518"/>
                </a:lnTo>
                <a:lnTo>
                  <a:pt x="2199" y="504"/>
                </a:lnTo>
                <a:lnTo>
                  <a:pt x="2200" y="492"/>
                </a:lnTo>
                <a:lnTo>
                  <a:pt x="2202" y="486"/>
                </a:lnTo>
                <a:lnTo>
                  <a:pt x="2203" y="481"/>
                </a:lnTo>
                <a:lnTo>
                  <a:pt x="2206" y="470"/>
                </a:lnTo>
                <a:lnTo>
                  <a:pt x="2210" y="461"/>
                </a:lnTo>
                <a:lnTo>
                  <a:pt x="2215" y="452"/>
                </a:lnTo>
                <a:lnTo>
                  <a:pt x="2218" y="449"/>
                </a:lnTo>
                <a:lnTo>
                  <a:pt x="2221" y="445"/>
                </a:lnTo>
                <a:lnTo>
                  <a:pt x="2228" y="438"/>
                </a:lnTo>
                <a:lnTo>
                  <a:pt x="2236" y="433"/>
                </a:lnTo>
                <a:lnTo>
                  <a:pt x="2244" y="427"/>
                </a:lnTo>
                <a:lnTo>
                  <a:pt x="2249" y="425"/>
                </a:lnTo>
                <a:lnTo>
                  <a:pt x="2254" y="423"/>
                </a:lnTo>
                <a:lnTo>
                  <a:pt x="2265" y="419"/>
                </a:lnTo>
                <a:lnTo>
                  <a:pt x="2277" y="415"/>
                </a:lnTo>
                <a:lnTo>
                  <a:pt x="2289" y="413"/>
                </a:lnTo>
                <a:lnTo>
                  <a:pt x="2303" y="410"/>
                </a:lnTo>
                <a:lnTo>
                  <a:pt x="2310" y="410"/>
                </a:lnTo>
                <a:lnTo>
                  <a:pt x="2317" y="409"/>
                </a:lnTo>
                <a:lnTo>
                  <a:pt x="2410" y="401"/>
                </a:lnTo>
                <a:lnTo>
                  <a:pt x="2410" y="375"/>
                </a:lnTo>
                <a:lnTo>
                  <a:pt x="2410" y="368"/>
                </a:lnTo>
                <a:lnTo>
                  <a:pt x="2410" y="362"/>
                </a:lnTo>
                <a:lnTo>
                  <a:pt x="2409" y="356"/>
                </a:lnTo>
                <a:lnTo>
                  <a:pt x="2408" y="353"/>
                </a:lnTo>
                <a:lnTo>
                  <a:pt x="2407" y="351"/>
                </a:lnTo>
                <a:lnTo>
                  <a:pt x="2405" y="346"/>
                </a:lnTo>
                <a:lnTo>
                  <a:pt x="2403" y="342"/>
                </a:lnTo>
                <a:lnTo>
                  <a:pt x="2401" y="338"/>
                </a:lnTo>
                <a:lnTo>
                  <a:pt x="2398" y="335"/>
                </a:lnTo>
                <a:lnTo>
                  <a:pt x="2394" y="332"/>
                </a:lnTo>
                <a:lnTo>
                  <a:pt x="2391" y="330"/>
                </a:lnTo>
                <a:lnTo>
                  <a:pt x="2387" y="328"/>
                </a:lnTo>
                <a:lnTo>
                  <a:pt x="2382" y="326"/>
                </a:lnTo>
                <a:lnTo>
                  <a:pt x="2377" y="325"/>
                </a:lnTo>
                <a:lnTo>
                  <a:pt x="2372" y="324"/>
                </a:lnTo>
                <a:lnTo>
                  <a:pt x="2367" y="323"/>
                </a:lnTo>
                <a:lnTo>
                  <a:pt x="2361" y="323"/>
                </a:lnTo>
                <a:lnTo>
                  <a:pt x="2336" y="324"/>
                </a:lnTo>
                <a:lnTo>
                  <a:pt x="2309" y="325"/>
                </a:lnTo>
                <a:lnTo>
                  <a:pt x="2279" y="326"/>
                </a:lnTo>
                <a:lnTo>
                  <a:pt x="2245" y="329"/>
                </a:lnTo>
                <a:lnTo>
                  <a:pt x="2222" y="330"/>
                </a:lnTo>
                <a:lnTo>
                  <a:pt x="2220" y="275"/>
                </a:lnTo>
                <a:lnTo>
                  <a:pt x="2258" y="267"/>
                </a:lnTo>
                <a:lnTo>
                  <a:pt x="2277" y="264"/>
                </a:lnTo>
                <a:lnTo>
                  <a:pt x="2295" y="261"/>
                </a:lnTo>
                <a:lnTo>
                  <a:pt x="2313" y="259"/>
                </a:lnTo>
                <a:lnTo>
                  <a:pt x="2330" y="257"/>
                </a:lnTo>
                <a:lnTo>
                  <a:pt x="2347" y="256"/>
                </a:lnTo>
                <a:lnTo>
                  <a:pt x="2364" y="256"/>
                </a:lnTo>
                <a:lnTo>
                  <a:pt x="2380" y="257"/>
                </a:lnTo>
                <a:lnTo>
                  <a:pt x="2395" y="258"/>
                </a:lnTo>
                <a:lnTo>
                  <a:pt x="2401" y="259"/>
                </a:lnTo>
                <a:lnTo>
                  <a:pt x="2408" y="260"/>
                </a:lnTo>
                <a:lnTo>
                  <a:pt x="2422" y="263"/>
                </a:lnTo>
                <a:lnTo>
                  <a:pt x="2433" y="267"/>
                </a:lnTo>
                <a:lnTo>
                  <a:pt x="2438" y="270"/>
                </a:lnTo>
                <a:lnTo>
                  <a:pt x="2443" y="272"/>
                </a:lnTo>
                <a:lnTo>
                  <a:pt x="2452" y="278"/>
                </a:lnTo>
                <a:lnTo>
                  <a:pt x="2456" y="281"/>
                </a:lnTo>
                <a:lnTo>
                  <a:pt x="2460" y="285"/>
                </a:lnTo>
                <a:lnTo>
                  <a:pt x="2463" y="288"/>
                </a:lnTo>
                <a:lnTo>
                  <a:pt x="2467" y="292"/>
                </a:lnTo>
                <a:lnTo>
                  <a:pt x="2470" y="296"/>
                </a:lnTo>
                <a:lnTo>
                  <a:pt x="2473" y="301"/>
                </a:lnTo>
                <a:lnTo>
                  <a:pt x="2478" y="311"/>
                </a:lnTo>
                <a:lnTo>
                  <a:pt x="2480" y="316"/>
                </a:lnTo>
                <a:lnTo>
                  <a:pt x="2482" y="321"/>
                </a:lnTo>
                <a:lnTo>
                  <a:pt x="2485" y="333"/>
                </a:lnTo>
                <a:lnTo>
                  <a:pt x="2486" y="340"/>
                </a:lnTo>
                <a:lnTo>
                  <a:pt x="2487" y="346"/>
                </a:lnTo>
                <a:lnTo>
                  <a:pt x="2489" y="360"/>
                </a:lnTo>
                <a:lnTo>
                  <a:pt x="2489" y="375"/>
                </a:lnTo>
                <a:close/>
                <a:moveTo>
                  <a:pt x="2327" y="464"/>
                </a:moveTo>
                <a:lnTo>
                  <a:pt x="2321" y="465"/>
                </a:lnTo>
                <a:lnTo>
                  <a:pt x="2315" y="466"/>
                </a:lnTo>
                <a:lnTo>
                  <a:pt x="2310" y="467"/>
                </a:lnTo>
                <a:lnTo>
                  <a:pt x="2305" y="469"/>
                </a:lnTo>
                <a:lnTo>
                  <a:pt x="2301" y="471"/>
                </a:lnTo>
                <a:lnTo>
                  <a:pt x="2297" y="474"/>
                </a:lnTo>
                <a:lnTo>
                  <a:pt x="2293" y="477"/>
                </a:lnTo>
                <a:lnTo>
                  <a:pt x="2290" y="480"/>
                </a:lnTo>
                <a:lnTo>
                  <a:pt x="2287" y="483"/>
                </a:lnTo>
                <a:lnTo>
                  <a:pt x="2284" y="487"/>
                </a:lnTo>
                <a:lnTo>
                  <a:pt x="2280" y="496"/>
                </a:lnTo>
                <a:lnTo>
                  <a:pt x="2279" y="501"/>
                </a:lnTo>
                <a:lnTo>
                  <a:pt x="2278" y="507"/>
                </a:lnTo>
                <a:lnTo>
                  <a:pt x="2277" y="512"/>
                </a:lnTo>
                <a:lnTo>
                  <a:pt x="2277" y="518"/>
                </a:lnTo>
                <a:lnTo>
                  <a:pt x="2277" y="524"/>
                </a:lnTo>
                <a:lnTo>
                  <a:pt x="2278" y="530"/>
                </a:lnTo>
                <a:lnTo>
                  <a:pt x="2280" y="540"/>
                </a:lnTo>
                <a:lnTo>
                  <a:pt x="2281" y="544"/>
                </a:lnTo>
                <a:lnTo>
                  <a:pt x="2283" y="549"/>
                </a:lnTo>
                <a:lnTo>
                  <a:pt x="2286" y="552"/>
                </a:lnTo>
                <a:lnTo>
                  <a:pt x="2288" y="556"/>
                </a:lnTo>
                <a:lnTo>
                  <a:pt x="2291" y="558"/>
                </a:lnTo>
                <a:lnTo>
                  <a:pt x="2294" y="561"/>
                </a:lnTo>
                <a:lnTo>
                  <a:pt x="2302" y="565"/>
                </a:lnTo>
                <a:lnTo>
                  <a:pt x="2306" y="566"/>
                </a:lnTo>
                <a:lnTo>
                  <a:pt x="2311" y="567"/>
                </a:lnTo>
                <a:lnTo>
                  <a:pt x="2321" y="568"/>
                </a:lnTo>
                <a:lnTo>
                  <a:pt x="2339" y="567"/>
                </a:lnTo>
                <a:lnTo>
                  <a:pt x="2358" y="565"/>
                </a:lnTo>
                <a:lnTo>
                  <a:pt x="2377" y="561"/>
                </a:lnTo>
                <a:lnTo>
                  <a:pt x="2387" y="559"/>
                </a:lnTo>
                <a:lnTo>
                  <a:pt x="2397" y="556"/>
                </a:lnTo>
                <a:lnTo>
                  <a:pt x="2410" y="552"/>
                </a:lnTo>
                <a:lnTo>
                  <a:pt x="2410" y="456"/>
                </a:lnTo>
                <a:lnTo>
                  <a:pt x="2327" y="464"/>
                </a:lnTo>
                <a:close/>
                <a:moveTo>
                  <a:pt x="2574" y="624"/>
                </a:moveTo>
                <a:lnTo>
                  <a:pt x="2574" y="114"/>
                </a:lnTo>
                <a:lnTo>
                  <a:pt x="2653" y="114"/>
                </a:lnTo>
                <a:lnTo>
                  <a:pt x="2653" y="624"/>
                </a:lnTo>
                <a:lnTo>
                  <a:pt x="2574" y="624"/>
                </a:lnTo>
                <a:close/>
                <a:moveTo>
                  <a:pt x="2732" y="203"/>
                </a:moveTo>
                <a:lnTo>
                  <a:pt x="2732" y="120"/>
                </a:lnTo>
                <a:lnTo>
                  <a:pt x="2811" y="120"/>
                </a:lnTo>
                <a:lnTo>
                  <a:pt x="2811" y="203"/>
                </a:lnTo>
                <a:lnTo>
                  <a:pt x="2732" y="203"/>
                </a:lnTo>
                <a:close/>
                <a:moveTo>
                  <a:pt x="2732" y="624"/>
                </a:moveTo>
                <a:lnTo>
                  <a:pt x="2732" y="264"/>
                </a:lnTo>
                <a:lnTo>
                  <a:pt x="2811" y="264"/>
                </a:lnTo>
                <a:lnTo>
                  <a:pt x="2811" y="624"/>
                </a:lnTo>
                <a:lnTo>
                  <a:pt x="2732" y="624"/>
                </a:lnTo>
                <a:close/>
                <a:moveTo>
                  <a:pt x="3084" y="331"/>
                </a:moveTo>
                <a:lnTo>
                  <a:pt x="2985" y="331"/>
                </a:lnTo>
                <a:lnTo>
                  <a:pt x="2985" y="489"/>
                </a:lnTo>
                <a:lnTo>
                  <a:pt x="2985" y="510"/>
                </a:lnTo>
                <a:lnTo>
                  <a:pt x="2986" y="526"/>
                </a:lnTo>
                <a:lnTo>
                  <a:pt x="2989" y="539"/>
                </a:lnTo>
                <a:lnTo>
                  <a:pt x="2990" y="544"/>
                </a:lnTo>
                <a:lnTo>
                  <a:pt x="2991" y="548"/>
                </a:lnTo>
                <a:lnTo>
                  <a:pt x="2993" y="551"/>
                </a:lnTo>
                <a:lnTo>
                  <a:pt x="2996" y="554"/>
                </a:lnTo>
                <a:lnTo>
                  <a:pt x="2999" y="557"/>
                </a:lnTo>
                <a:lnTo>
                  <a:pt x="3003" y="559"/>
                </a:lnTo>
                <a:lnTo>
                  <a:pt x="3007" y="560"/>
                </a:lnTo>
                <a:lnTo>
                  <a:pt x="3012" y="561"/>
                </a:lnTo>
                <a:lnTo>
                  <a:pt x="3018" y="562"/>
                </a:lnTo>
                <a:lnTo>
                  <a:pt x="3024" y="562"/>
                </a:lnTo>
                <a:lnTo>
                  <a:pt x="3084" y="560"/>
                </a:lnTo>
                <a:lnTo>
                  <a:pt x="3087" y="623"/>
                </a:lnTo>
                <a:lnTo>
                  <a:pt x="3075" y="625"/>
                </a:lnTo>
                <a:lnTo>
                  <a:pt x="3064" y="627"/>
                </a:lnTo>
                <a:lnTo>
                  <a:pt x="3045" y="630"/>
                </a:lnTo>
                <a:lnTo>
                  <a:pt x="3028" y="631"/>
                </a:lnTo>
                <a:lnTo>
                  <a:pt x="3020" y="632"/>
                </a:lnTo>
                <a:lnTo>
                  <a:pt x="3014" y="632"/>
                </a:lnTo>
                <a:lnTo>
                  <a:pt x="2999" y="632"/>
                </a:lnTo>
                <a:lnTo>
                  <a:pt x="2985" y="630"/>
                </a:lnTo>
                <a:lnTo>
                  <a:pt x="2979" y="629"/>
                </a:lnTo>
                <a:lnTo>
                  <a:pt x="2973" y="628"/>
                </a:lnTo>
                <a:lnTo>
                  <a:pt x="2962" y="625"/>
                </a:lnTo>
                <a:lnTo>
                  <a:pt x="2952" y="621"/>
                </a:lnTo>
                <a:lnTo>
                  <a:pt x="2944" y="616"/>
                </a:lnTo>
                <a:lnTo>
                  <a:pt x="2940" y="614"/>
                </a:lnTo>
                <a:lnTo>
                  <a:pt x="2936" y="611"/>
                </a:lnTo>
                <a:lnTo>
                  <a:pt x="2933" y="607"/>
                </a:lnTo>
                <a:lnTo>
                  <a:pt x="2930" y="604"/>
                </a:lnTo>
                <a:lnTo>
                  <a:pt x="2927" y="600"/>
                </a:lnTo>
                <a:lnTo>
                  <a:pt x="2924" y="596"/>
                </a:lnTo>
                <a:lnTo>
                  <a:pt x="2922" y="592"/>
                </a:lnTo>
                <a:lnTo>
                  <a:pt x="2920" y="587"/>
                </a:lnTo>
                <a:lnTo>
                  <a:pt x="2916" y="576"/>
                </a:lnTo>
                <a:lnTo>
                  <a:pt x="2913" y="563"/>
                </a:lnTo>
                <a:lnTo>
                  <a:pt x="2910" y="549"/>
                </a:lnTo>
                <a:lnTo>
                  <a:pt x="2909" y="534"/>
                </a:lnTo>
                <a:lnTo>
                  <a:pt x="2907" y="517"/>
                </a:lnTo>
                <a:lnTo>
                  <a:pt x="2907" y="498"/>
                </a:lnTo>
                <a:lnTo>
                  <a:pt x="2907" y="331"/>
                </a:lnTo>
                <a:lnTo>
                  <a:pt x="2861" y="331"/>
                </a:lnTo>
                <a:lnTo>
                  <a:pt x="2861" y="264"/>
                </a:lnTo>
                <a:lnTo>
                  <a:pt x="2907" y="264"/>
                </a:lnTo>
                <a:lnTo>
                  <a:pt x="2907" y="160"/>
                </a:lnTo>
                <a:lnTo>
                  <a:pt x="2985" y="160"/>
                </a:lnTo>
                <a:lnTo>
                  <a:pt x="2985" y="264"/>
                </a:lnTo>
                <a:lnTo>
                  <a:pt x="3084" y="264"/>
                </a:lnTo>
                <a:lnTo>
                  <a:pt x="3084" y="331"/>
                </a:lnTo>
                <a:close/>
                <a:moveTo>
                  <a:pt x="3118" y="264"/>
                </a:moveTo>
                <a:lnTo>
                  <a:pt x="3196" y="264"/>
                </a:lnTo>
                <a:lnTo>
                  <a:pt x="3272" y="557"/>
                </a:lnTo>
                <a:lnTo>
                  <a:pt x="3292" y="557"/>
                </a:lnTo>
                <a:lnTo>
                  <a:pt x="3368" y="264"/>
                </a:lnTo>
                <a:lnTo>
                  <a:pt x="3446" y="264"/>
                </a:lnTo>
                <a:lnTo>
                  <a:pt x="3309" y="779"/>
                </a:lnTo>
                <a:lnTo>
                  <a:pt x="3232" y="779"/>
                </a:lnTo>
                <a:lnTo>
                  <a:pt x="3275" y="624"/>
                </a:lnTo>
                <a:lnTo>
                  <a:pt x="3213" y="624"/>
                </a:lnTo>
                <a:lnTo>
                  <a:pt x="3118" y="264"/>
                </a:lnTo>
                <a:close/>
                <a:moveTo>
                  <a:pt x="3633" y="624"/>
                </a:moveTo>
                <a:lnTo>
                  <a:pt x="3754" y="131"/>
                </a:lnTo>
                <a:lnTo>
                  <a:pt x="3914" y="131"/>
                </a:lnTo>
                <a:lnTo>
                  <a:pt x="4037" y="624"/>
                </a:lnTo>
                <a:lnTo>
                  <a:pt x="3956" y="624"/>
                </a:lnTo>
                <a:lnTo>
                  <a:pt x="3930" y="518"/>
                </a:lnTo>
                <a:lnTo>
                  <a:pt x="3739" y="518"/>
                </a:lnTo>
                <a:lnTo>
                  <a:pt x="3713" y="624"/>
                </a:lnTo>
                <a:lnTo>
                  <a:pt x="3633" y="624"/>
                </a:lnTo>
                <a:close/>
                <a:moveTo>
                  <a:pt x="3816" y="198"/>
                </a:moveTo>
                <a:lnTo>
                  <a:pt x="3755" y="448"/>
                </a:lnTo>
                <a:lnTo>
                  <a:pt x="3914" y="448"/>
                </a:lnTo>
                <a:lnTo>
                  <a:pt x="3852" y="198"/>
                </a:lnTo>
                <a:lnTo>
                  <a:pt x="3816" y="198"/>
                </a:lnTo>
                <a:close/>
                <a:moveTo>
                  <a:pt x="4345" y="338"/>
                </a:moveTo>
                <a:lnTo>
                  <a:pt x="4306" y="333"/>
                </a:lnTo>
                <a:lnTo>
                  <a:pt x="4288" y="331"/>
                </a:lnTo>
                <a:lnTo>
                  <a:pt x="4272" y="330"/>
                </a:lnTo>
                <a:lnTo>
                  <a:pt x="4243" y="327"/>
                </a:lnTo>
                <a:lnTo>
                  <a:pt x="4221" y="327"/>
                </a:lnTo>
                <a:lnTo>
                  <a:pt x="4204" y="327"/>
                </a:lnTo>
                <a:lnTo>
                  <a:pt x="4189" y="329"/>
                </a:lnTo>
                <a:lnTo>
                  <a:pt x="4183" y="330"/>
                </a:lnTo>
                <a:lnTo>
                  <a:pt x="4177" y="332"/>
                </a:lnTo>
                <a:lnTo>
                  <a:pt x="4172" y="334"/>
                </a:lnTo>
                <a:lnTo>
                  <a:pt x="4168" y="336"/>
                </a:lnTo>
                <a:lnTo>
                  <a:pt x="4165" y="338"/>
                </a:lnTo>
                <a:lnTo>
                  <a:pt x="4162" y="341"/>
                </a:lnTo>
                <a:lnTo>
                  <a:pt x="4159" y="344"/>
                </a:lnTo>
                <a:lnTo>
                  <a:pt x="4157" y="347"/>
                </a:lnTo>
                <a:lnTo>
                  <a:pt x="4156" y="351"/>
                </a:lnTo>
                <a:lnTo>
                  <a:pt x="4154" y="355"/>
                </a:lnTo>
                <a:lnTo>
                  <a:pt x="4154" y="360"/>
                </a:lnTo>
                <a:lnTo>
                  <a:pt x="4153" y="364"/>
                </a:lnTo>
                <a:lnTo>
                  <a:pt x="4154" y="369"/>
                </a:lnTo>
                <a:lnTo>
                  <a:pt x="4154" y="373"/>
                </a:lnTo>
                <a:lnTo>
                  <a:pt x="4156" y="377"/>
                </a:lnTo>
                <a:lnTo>
                  <a:pt x="4158" y="381"/>
                </a:lnTo>
                <a:lnTo>
                  <a:pt x="4160" y="384"/>
                </a:lnTo>
                <a:lnTo>
                  <a:pt x="4163" y="387"/>
                </a:lnTo>
                <a:lnTo>
                  <a:pt x="4166" y="389"/>
                </a:lnTo>
                <a:lnTo>
                  <a:pt x="4170" y="392"/>
                </a:lnTo>
                <a:lnTo>
                  <a:pt x="4174" y="394"/>
                </a:lnTo>
                <a:lnTo>
                  <a:pt x="4181" y="396"/>
                </a:lnTo>
                <a:lnTo>
                  <a:pt x="4197" y="400"/>
                </a:lnTo>
                <a:lnTo>
                  <a:pt x="4219" y="405"/>
                </a:lnTo>
                <a:lnTo>
                  <a:pt x="4246" y="410"/>
                </a:lnTo>
                <a:lnTo>
                  <a:pt x="4260" y="413"/>
                </a:lnTo>
                <a:lnTo>
                  <a:pt x="4275" y="416"/>
                </a:lnTo>
                <a:lnTo>
                  <a:pt x="4287" y="419"/>
                </a:lnTo>
                <a:lnTo>
                  <a:pt x="4298" y="423"/>
                </a:lnTo>
                <a:lnTo>
                  <a:pt x="4308" y="428"/>
                </a:lnTo>
                <a:lnTo>
                  <a:pt x="4318" y="432"/>
                </a:lnTo>
                <a:lnTo>
                  <a:pt x="4325" y="437"/>
                </a:lnTo>
                <a:lnTo>
                  <a:pt x="4329" y="440"/>
                </a:lnTo>
                <a:lnTo>
                  <a:pt x="4332" y="443"/>
                </a:lnTo>
                <a:lnTo>
                  <a:pt x="4338" y="449"/>
                </a:lnTo>
                <a:lnTo>
                  <a:pt x="4341" y="452"/>
                </a:lnTo>
                <a:lnTo>
                  <a:pt x="4343" y="456"/>
                </a:lnTo>
                <a:lnTo>
                  <a:pt x="4348" y="464"/>
                </a:lnTo>
                <a:lnTo>
                  <a:pt x="4351" y="474"/>
                </a:lnTo>
                <a:lnTo>
                  <a:pt x="4354" y="484"/>
                </a:lnTo>
                <a:lnTo>
                  <a:pt x="4356" y="496"/>
                </a:lnTo>
                <a:lnTo>
                  <a:pt x="4357" y="508"/>
                </a:lnTo>
                <a:lnTo>
                  <a:pt x="4357" y="522"/>
                </a:lnTo>
                <a:lnTo>
                  <a:pt x="4357" y="536"/>
                </a:lnTo>
                <a:lnTo>
                  <a:pt x="4355" y="548"/>
                </a:lnTo>
                <a:lnTo>
                  <a:pt x="4352" y="560"/>
                </a:lnTo>
                <a:lnTo>
                  <a:pt x="4348" y="571"/>
                </a:lnTo>
                <a:lnTo>
                  <a:pt x="4343" y="581"/>
                </a:lnTo>
                <a:lnTo>
                  <a:pt x="4340" y="586"/>
                </a:lnTo>
                <a:lnTo>
                  <a:pt x="4337" y="590"/>
                </a:lnTo>
                <a:lnTo>
                  <a:pt x="4333" y="594"/>
                </a:lnTo>
                <a:lnTo>
                  <a:pt x="4330" y="598"/>
                </a:lnTo>
                <a:lnTo>
                  <a:pt x="4321" y="605"/>
                </a:lnTo>
                <a:lnTo>
                  <a:pt x="4312" y="612"/>
                </a:lnTo>
                <a:lnTo>
                  <a:pt x="4301" y="617"/>
                </a:lnTo>
                <a:lnTo>
                  <a:pt x="4295" y="619"/>
                </a:lnTo>
                <a:lnTo>
                  <a:pt x="4289" y="622"/>
                </a:lnTo>
                <a:lnTo>
                  <a:pt x="4283" y="624"/>
                </a:lnTo>
                <a:lnTo>
                  <a:pt x="4276" y="625"/>
                </a:lnTo>
                <a:lnTo>
                  <a:pt x="4262" y="628"/>
                </a:lnTo>
                <a:lnTo>
                  <a:pt x="4247" y="630"/>
                </a:lnTo>
                <a:lnTo>
                  <a:pt x="4231" y="632"/>
                </a:lnTo>
                <a:lnTo>
                  <a:pt x="4214" y="632"/>
                </a:lnTo>
                <a:lnTo>
                  <a:pt x="4191" y="631"/>
                </a:lnTo>
                <a:lnTo>
                  <a:pt x="4164" y="629"/>
                </a:lnTo>
                <a:lnTo>
                  <a:pt x="4135" y="625"/>
                </a:lnTo>
                <a:lnTo>
                  <a:pt x="4103" y="620"/>
                </a:lnTo>
                <a:lnTo>
                  <a:pt x="4081" y="616"/>
                </a:lnTo>
                <a:lnTo>
                  <a:pt x="4084" y="551"/>
                </a:lnTo>
                <a:lnTo>
                  <a:pt x="4124" y="556"/>
                </a:lnTo>
                <a:lnTo>
                  <a:pt x="4142" y="558"/>
                </a:lnTo>
                <a:lnTo>
                  <a:pt x="4158" y="559"/>
                </a:lnTo>
                <a:lnTo>
                  <a:pt x="4186" y="561"/>
                </a:lnTo>
                <a:lnTo>
                  <a:pt x="4208" y="562"/>
                </a:lnTo>
                <a:lnTo>
                  <a:pt x="4226" y="562"/>
                </a:lnTo>
                <a:lnTo>
                  <a:pt x="4241" y="560"/>
                </a:lnTo>
                <a:lnTo>
                  <a:pt x="4247" y="559"/>
                </a:lnTo>
                <a:lnTo>
                  <a:pt x="4253" y="557"/>
                </a:lnTo>
                <a:lnTo>
                  <a:pt x="4258" y="555"/>
                </a:lnTo>
                <a:lnTo>
                  <a:pt x="4263" y="553"/>
                </a:lnTo>
                <a:lnTo>
                  <a:pt x="4266" y="550"/>
                </a:lnTo>
                <a:lnTo>
                  <a:pt x="4271" y="547"/>
                </a:lnTo>
                <a:lnTo>
                  <a:pt x="4273" y="544"/>
                </a:lnTo>
                <a:lnTo>
                  <a:pt x="4276" y="540"/>
                </a:lnTo>
                <a:lnTo>
                  <a:pt x="4277" y="536"/>
                </a:lnTo>
                <a:lnTo>
                  <a:pt x="4279" y="532"/>
                </a:lnTo>
                <a:lnTo>
                  <a:pt x="4279" y="527"/>
                </a:lnTo>
                <a:lnTo>
                  <a:pt x="4280" y="522"/>
                </a:lnTo>
                <a:lnTo>
                  <a:pt x="4279" y="517"/>
                </a:lnTo>
                <a:lnTo>
                  <a:pt x="4279" y="512"/>
                </a:lnTo>
                <a:lnTo>
                  <a:pt x="4278" y="508"/>
                </a:lnTo>
                <a:lnTo>
                  <a:pt x="4276" y="504"/>
                </a:lnTo>
                <a:lnTo>
                  <a:pt x="4275" y="502"/>
                </a:lnTo>
                <a:lnTo>
                  <a:pt x="4274" y="500"/>
                </a:lnTo>
                <a:lnTo>
                  <a:pt x="4271" y="497"/>
                </a:lnTo>
                <a:lnTo>
                  <a:pt x="4267" y="494"/>
                </a:lnTo>
                <a:lnTo>
                  <a:pt x="4263" y="492"/>
                </a:lnTo>
                <a:lnTo>
                  <a:pt x="4259" y="490"/>
                </a:lnTo>
                <a:lnTo>
                  <a:pt x="4253" y="488"/>
                </a:lnTo>
                <a:lnTo>
                  <a:pt x="4237" y="483"/>
                </a:lnTo>
                <a:lnTo>
                  <a:pt x="4216" y="479"/>
                </a:lnTo>
                <a:lnTo>
                  <a:pt x="4203" y="476"/>
                </a:lnTo>
                <a:lnTo>
                  <a:pt x="4189" y="474"/>
                </a:lnTo>
                <a:lnTo>
                  <a:pt x="4175" y="471"/>
                </a:lnTo>
                <a:lnTo>
                  <a:pt x="4162" y="468"/>
                </a:lnTo>
                <a:lnTo>
                  <a:pt x="4149" y="465"/>
                </a:lnTo>
                <a:lnTo>
                  <a:pt x="4144" y="463"/>
                </a:lnTo>
                <a:lnTo>
                  <a:pt x="4138" y="461"/>
                </a:lnTo>
                <a:lnTo>
                  <a:pt x="4128" y="457"/>
                </a:lnTo>
                <a:lnTo>
                  <a:pt x="4119" y="453"/>
                </a:lnTo>
                <a:lnTo>
                  <a:pt x="4110" y="448"/>
                </a:lnTo>
                <a:lnTo>
                  <a:pt x="4103" y="443"/>
                </a:lnTo>
                <a:lnTo>
                  <a:pt x="4097" y="438"/>
                </a:lnTo>
                <a:lnTo>
                  <a:pt x="4094" y="434"/>
                </a:lnTo>
                <a:lnTo>
                  <a:pt x="4091" y="431"/>
                </a:lnTo>
                <a:lnTo>
                  <a:pt x="4086" y="423"/>
                </a:lnTo>
                <a:lnTo>
                  <a:pt x="4084" y="419"/>
                </a:lnTo>
                <a:lnTo>
                  <a:pt x="4083" y="414"/>
                </a:lnTo>
                <a:lnTo>
                  <a:pt x="4081" y="409"/>
                </a:lnTo>
                <a:lnTo>
                  <a:pt x="4080" y="404"/>
                </a:lnTo>
                <a:lnTo>
                  <a:pt x="4077" y="393"/>
                </a:lnTo>
                <a:lnTo>
                  <a:pt x="4076" y="380"/>
                </a:lnTo>
                <a:lnTo>
                  <a:pt x="4076" y="367"/>
                </a:lnTo>
                <a:lnTo>
                  <a:pt x="4076" y="354"/>
                </a:lnTo>
                <a:lnTo>
                  <a:pt x="4078" y="341"/>
                </a:lnTo>
                <a:lnTo>
                  <a:pt x="4079" y="335"/>
                </a:lnTo>
                <a:lnTo>
                  <a:pt x="4081" y="329"/>
                </a:lnTo>
                <a:lnTo>
                  <a:pt x="4083" y="324"/>
                </a:lnTo>
                <a:lnTo>
                  <a:pt x="4085" y="319"/>
                </a:lnTo>
                <a:lnTo>
                  <a:pt x="4088" y="314"/>
                </a:lnTo>
                <a:lnTo>
                  <a:pt x="4090" y="309"/>
                </a:lnTo>
                <a:lnTo>
                  <a:pt x="4094" y="304"/>
                </a:lnTo>
                <a:lnTo>
                  <a:pt x="4097" y="300"/>
                </a:lnTo>
                <a:lnTo>
                  <a:pt x="4105" y="292"/>
                </a:lnTo>
                <a:lnTo>
                  <a:pt x="4113" y="284"/>
                </a:lnTo>
                <a:lnTo>
                  <a:pt x="4123" y="278"/>
                </a:lnTo>
                <a:lnTo>
                  <a:pt x="4134" y="272"/>
                </a:lnTo>
                <a:lnTo>
                  <a:pt x="4145" y="268"/>
                </a:lnTo>
                <a:lnTo>
                  <a:pt x="4151" y="266"/>
                </a:lnTo>
                <a:lnTo>
                  <a:pt x="4157" y="264"/>
                </a:lnTo>
                <a:lnTo>
                  <a:pt x="4163" y="262"/>
                </a:lnTo>
                <a:lnTo>
                  <a:pt x="4169" y="261"/>
                </a:lnTo>
                <a:lnTo>
                  <a:pt x="4182" y="259"/>
                </a:lnTo>
                <a:lnTo>
                  <a:pt x="4196" y="257"/>
                </a:lnTo>
                <a:lnTo>
                  <a:pt x="4210" y="257"/>
                </a:lnTo>
                <a:lnTo>
                  <a:pt x="4235" y="258"/>
                </a:lnTo>
                <a:lnTo>
                  <a:pt x="4262" y="260"/>
                </a:lnTo>
                <a:lnTo>
                  <a:pt x="4292" y="263"/>
                </a:lnTo>
                <a:lnTo>
                  <a:pt x="4324" y="268"/>
                </a:lnTo>
                <a:lnTo>
                  <a:pt x="4347" y="273"/>
                </a:lnTo>
                <a:lnTo>
                  <a:pt x="4345" y="338"/>
                </a:lnTo>
                <a:close/>
                <a:moveTo>
                  <a:pt x="4668" y="338"/>
                </a:moveTo>
                <a:lnTo>
                  <a:pt x="4628" y="333"/>
                </a:lnTo>
                <a:lnTo>
                  <a:pt x="4610" y="331"/>
                </a:lnTo>
                <a:lnTo>
                  <a:pt x="4594" y="330"/>
                </a:lnTo>
                <a:lnTo>
                  <a:pt x="4566" y="327"/>
                </a:lnTo>
                <a:lnTo>
                  <a:pt x="4544" y="327"/>
                </a:lnTo>
                <a:lnTo>
                  <a:pt x="4526" y="327"/>
                </a:lnTo>
                <a:lnTo>
                  <a:pt x="4512" y="329"/>
                </a:lnTo>
                <a:lnTo>
                  <a:pt x="4506" y="330"/>
                </a:lnTo>
                <a:lnTo>
                  <a:pt x="4500" y="332"/>
                </a:lnTo>
                <a:lnTo>
                  <a:pt x="4495" y="334"/>
                </a:lnTo>
                <a:lnTo>
                  <a:pt x="4491" y="336"/>
                </a:lnTo>
                <a:lnTo>
                  <a:pt x="4488" y="338"/>
                </a:lnTo>
                <a:lnTo>
                  <a:pt x="4485" y="341"/>
                </a:lnTo>
                <a:lnTo>
                  <a:pt x="4482" y="344"/>
                </a:lnTo>
                <a:lnTo>
                  <a:pt x="4480" y="347"/>
                </a:lnTo>
                <a:lnTo>
                  <a:pt x="4479" y="351"/>
                </a:lnTo>
                <a:lnTo>
                  <a:pt x="4477" y="355"/>
                </a:lnTo>
                <a:lnTo>
                  <a:pt x="4477" y="360"/>
                </a:lnTo>
                <a:lnTo>
                  <a:pt x="4476" y="364"/>
                </a:lnTo>
                <a:lnTo>
                  <a:pt x="4477" y="369"/>
                </a:lnTo>
                <a:lnTo>
                  <a:pt x="4477" y="373"/>
                </a:lnTo>
                <a:lnTo>
                  <a:pt x="4479" y="377"/>
                </a:lnTo>
                <a:lnTo>
                  <a:pt x="4480" y="381"/>
                </a:lnTo>
                <a:lnTo>
                  <a:pt x="4483" y="384"/>
                </a:lnTo>
                <a:lnTo>
                  <a:pt x="4486" y="387"/>
                </a:lnTo>
                <a:lnTo>
                  <a:pt x="4489" y="389"/>
                </a:lnTo>
                <a:lnTo>
                  <a:pt x="4493" y="392"/>
                </a:lnTo>
                <a:lnTo>
                  <a:pt x="4497" y="394"/>
                </a:lnTo>
                <a:lnTo>
                  <a:pt x="4503" y="396"/>
                </a:lnTo>
                <a:lnTo>
                  <a:pt x="4520" y="400"/>
                </a:lnTo>
                <a:lnTo>
                  <a:pt x="4542" y="405"/>
                </a:lnTo>
                <a:lnTo>
                  <a:pt x="4569" y="410"/>
                </a:lnTo>
                <a:lnTo>
                  <a:pt x="4583" y="413"/>
                </a:lnTo>
                <a:lnTo>
                  <a:pt x="4597" y="416"/>
                </a:lnTo>
                <a:lnTo>
                  <a:pt x="4609" y="419"/>
                </a:lnTo>
                <a:lnTo>
                  <a:pt x="4620" y="423"/>
                </a:lnTo>
                <a:lnTo>
                  <a:pt x="4630" y="428"/>
                </a:lnTo>
                <a:lnTo>
                  <a:pt x="4639" y="432"/>
                </a:lnTo>
                <a:lnTo>
                  <a:pt x="4648" y="437"/>
                </a:lnTo>
                <a:lnTo>
                  <a:pt x="4652" y="440"/>
                </a:lnTo>
                <a:lnTo>
                  <a:pt x="4655" y="443"/>
                </a:lnTo>
                <a:lnTo>
                  <a:pt x="4661" y="449"/>
                </a:lnTo>
                <a:lnTo>
                  <a:pt x="4664" y="452"/>
                </a:lnTo>
                <a:lnTo>
                  <a:pt x="4666" y="456"/>
                </a:lnTo>
                <a:lnTo>
                  <a:pt x="4671" y="464"/>
                </a:lnTo>
                <a:lnTo>
                  <a:pt x="4674" y="474"/>
                </a:lnTo>
                <a:lnTo>
                  <a:pt x="4677" y="484"/>
                </a:lnTo>
                <a:lnTo>
                  <a:pt x="4679" y="496"/>
                </a:lnTo>
                <a:lnTo>
                  <a:pt x="4680" y="508"/>
                </a:lnTo>
                <a:lnTo>
                  <a:pt x="4680" y="522"/>
                </a:lnTo>
                <a:lnTo>
                  <a:pt x="4680" y="536"/>
                </a:lnTo>
                <a:lnTo>
                  <a:pt x="4678" y="548"/>
                </a:lnTo>
                <a:lnTo>
                  <a:pt x="4675" y="560"/>
                </a:lnTo>
                <a:lnTo>
                  <a:pt x="4671" y="571"/>
                </a:lnTo>
                <a:lnTo>
                  <a:pt x="4666" y="581"/>
                </a:lnTo>
                <a:lnTo>
                  <a:pt x="4663" y="586"/>
                </a:lnTo>
                <a:lnTo>
                  <a:pt x="4660" y="590"/>
                </a:lnTo>
                <a:lnTo>
                  <a:pt x="4656" y="594"/>
                </a:lnTo>
                <a:lnTo>
                  <a:pt x="4653" y="598"/>
                </a:lnTo>
                <a:lnTo>
                  <a:pt x="4644" y="605"/>
                </a:lnTo>
                <a:lnTo>
                  <a:pt x="4634" y="612"/>
                </a:lnTo>
                <a:lnTo>
                  <a:pt x="4623" y="617"/>
                </a:lnTo>
                <a:lnTo>
                  <a:pt x="4617" y="619"/>
                </a:lnTo>
                <a:lnTo>
                  <a:pt x="4611" y="622"/>
                </a:lnTo>
                <a:lnTo>
                  <a:pt x="4605" y="624"/>
                </a:lnTo>
                <a:lnTo>
                  <a:pt x="4598" y="625"/>
                </a:lnTo>
                <a:lnTo>
                  <a:pt x="4585" y="628"/>
                </a:lnTo>
                <a:lnTo>
                  <a:pt x="4570" y="630"/>
                </a:lnTo>
                <a:lnTo>
                  <a:pt x="4554" y="632"/>
                </a:lnTo>
                <a:lnTo>
                  <a:pt x="4537" y="632"/>
                </a:lnTo>
                <a:lnTo>
                  <a:pt x="4514" y="631"/>
                </a:lnTo>
                <a:lnTo>
                  <a:pt x="4487" y="629"/>
                </a:lnTo>
                <a:lnTo>
                  <a:pt x="4458" y="625"/>
                </a:lnTo>
                <a:lnTo>
                  <a:pt x="4426" y="620"/>
                </a:lnTo>
                <a:lnTo>
                  <a:pt x="4404" y="616"/>
                </a:lnTo>
                <a:lnTo>
                  <a:pt x="4407" y="551"/>
                </a:lnTo>
                <a:lnTo>
                  <a:pt x="4447" y="556"/>
                </a:lnTo>
                <a:lnTo>
                  <a:pt x="4465" y="558"/>
                </a:lnTo>
                <a:lnTo>
                  <a:pt x="4481" y="559"/>
                </a:lnTo>
                <a:lnTo>
                  <a:pt x="4509" y="561"/>
                </a:lnTo>
                <a:lnTo>
                  <a:pt x="4531" y="562"/>
                </a:lnTo>
                <a:lnTo>
                  <a:pt x="4549" y="562"/>
                </a:lnTo>
                <a:lnTo>
                  <a:pt x="4564" y="560"/>
                </a:lnTo>
                <a:lnTo>
                  <a:pt x="4570" y="559"/>
                </a:lnTo>
                <a:lnTo>
                  <a:pt x="4576" y="557"/>
                </a:lnTo>
                <a:lnTo>
                  <a:pt x="4581" y="555"/>
                </a:lnTo>
                <a:lnTo>
                  <a:pt x="4586" y="553"/>
                </a:lnTo>
                <a:lnTo>
                  <a:pt x="4589" y="550"/>
                </a:lnTo>
                <a:lnTo>
                  <a:pt x="4593" y="547"/>
                </a:lnTo>
                <a:lnTo>
                  <a:pt x="4595" y="544"/>
                </a:lnTo>
                <a:lnTo>
                  <a:pt x="4598" y="540"/>
                </a:lnTo>
                <a:lnTo>
                  <a:pt x="4599" y="536"/>
                </a:lnTo>
                <a:lnTo>
                  <a:pt x="4601" y="532"/>
                </a:lnTo>
                <a:lnTo>
                  <a:pt x="4601" y="527"/>
                </a:lnTo>
                <a:lnTo>
                  <a:pt x="4602" y="522"/>
                </a:lnTo>
                <a:lnTo>
                  <a:pt x="4601" y="517"/>
                </a:lnTo>
                <a:lnTo>
                  <a:pt x="4601" y="512"/>
                </a:lnTo>
                <a:lnTo>
                  <a:pt x="4600" y="508"/>
                </a:lnTo>
                <a:lnTo>
                  <a:pt x="4598" y="504"/>
                </a:lnTo>
                <a:lnTo>
                  <a:pt x="4597" y="502"/>
                </a:lnTo>
                <a:lnTo>
                  <a:pt x="4596" y="500"/>
                </a:lnTo>
                <a:lnTo>
                  <a:pt x="4593" y="497"/>
                </a:lnTo>
                <a:lnTo>
                  <a:pt x="4590" y="494"/>
                </a:lnTo>
                <a:lnTo>
                  <a:pt x="4586" y="492"/>
                </a:lnTo>
                <a:lnTo>
                  <a:pt x="4582" y="490"/>
                </a:lnTo>
                <a:lnTo>
                  <a:pt x="4576" y="488"/>
                </a:lnTo>
                <a:lnTo>
                  <a:pt x="4560" y="483"/>
                </a:lnTo>
                <a:lnTo>
                  <a:pt x="4539" y="479"/>
                </a:lnTo>
                <a:lnTo>
                  <a:pt x="4526" y="476"/>
                </a:lnTo>
                <a:lnTo>
                  <a:pt x="4512" y="474"/>
                </a:lnTo>
                <a:lnTo>
                  <a:pt x="4498" y="471"/>
                </a:lnTo>
                <a:lnTo>
                  <a:pt x="4485" y="468"/>
                </a:lnTo>
                <a:lnTo>
                  <a:pt x="4472" y="465"/>
                </a:lnTo>
                <a:lnTo>
                  <a:pt x="4467" y="463"/>
                </a:lnTo>
                <a:lnTo>
                  <a:pt x="4461" y="461"/>
                </a:lnTo>
                <a:lnTo>
                  <a:pt x="4451" y="457"/>
                </a:lnTo>
                <a:lnTo>
                  <a:pt x="4442" y="453"/>
                </a:lnTo>
                <a:lnTo>
                  <a:pt x="4433" y="448"/>
                </a:lnTo>
                <a:lnTo>
                  <a:pt x="4426" y="443"/>
                </a:lnTo>
                <a:lnTo>
                  <a:pt x="4420" y="438"/>
                </a:lnTo>
                <a:lnTo>
                  <a:pt x="4417" y="434"/>
                </a:lnTo>
                <a:lnTo>
                  <a:pt x="4414" y="431"/>
                </a:lnTo>
                <a:lnTo>
                  <a:pt x="4409" y="423"/>
                </a:lnTo>
                <a:lnTo>
                  <a:pt x="4407" y="419"/>
                </a:lnTo>
                <a:lnTo>
                  <a:pt x="4406" y="414"/>
                </a:lnTo>
                <a:lnTo>
                  <a:pt x="4404" y="409"/>
                </a:lnTo>
                <a:lnTo>
                  <a:pt x="4403" y="404"/>
                </a:lnTo>
                <a:lnTo>
                  <a:pt x="4400" y="393"/>
                </a:lnTo>
                <a:lnTo>
                  <a:pt x="4399" y="380"/>
                </a:lnTo>
                <a:lnTo>
                  <a:pt x="4399" y="367"/>
                </a:lnTo>
                <a:lnTo>
                  <a:pt x="4399" y="354"/>
                </a:lnTo>
                <a:lnTo>
                  <a:pt x="4401" y="341"/>
                </a:lnTo>
                <a:lnTo>
                  <a:pt x="4402" y="335"/>
                </a:lnTo>
                <a:lnTo>
                  <a:pt x="4404" y="329"/>
                </a:lnTo>
                <a:lnTo>
                  <a:pt x="4406" y="324"/>
                </a:lnTo>
                <a:lnTo>
                  <a:pt x="4408" y="319"/>
                </a:lnTo>
                <a:lnTo>
                  <a:pt x="4411" y="314"/>
                </a:lnTo>
                <a:lnTo>
                  <a:pt x="4413" y="309"/>
                </a:lnTo>
                <a:lnTo>
                  <a:pt x="4417" y="304"/>
                </a:lnTo>
                <a:lnTo>
                  <a:pt x="4420" y="300"/>
                </a:lnTo>
                <a:lnTo>
                  <a:pt x="4428" y="292"/>
                </a:lnTo>
                <a:lnTo>
                  <a:pt x="4436" y="284"/>
                </a:lnTo>
                <a:lnTo>
                  <a:pt x="4446" y="278"/>
                </a:lnTo>
                <a:lnTo>
                  <a:pt x="4457" y="272"/>
                </a:lnTo>
                <a:lnTo>
                  <a:pt x="4468" y="268"/>
                </a:lnTo>
                <a:lnTo>
                  <a:pt x="4474" y="266"/>
                </a:lnTo>
                <a:lnTo>
                  <a:pt x="4480" y="264"/>
                </a:lnTo>
                <a:lnTo>
                  <a:pt x="4486" y="262"/>
                </a:lnTo>
                <a:lnTo>
                  <a:pt x="4492" y="261"/>
                </a:lnTo>
                <a:lnTo>
                  <a:pt x="4505" y="259"/>
                </a:lnTo>
                <a:lnTo>
                  <a:pt x="4519" y="257"/>
                </a:lnTo>
                <a:lnTo>
                  <a:pt x="4533" y="257"/>
                </a:lnTo>
                <a:lnTo>
                  <a:pt x="4558" y="258"/>
                </a:lnTo>
                <a:lnTo>
                  <a:pt x="4585" y="260"/>
                </a:lnTo>
                <a:lnTo>
                  <a:pt x="4614" y="263"/>
                </a:lnTo>
                <a:lnTo>
                  <a:pt x="4647" y="268"/>
                </a:lnTo>
                <a:lnTo>
                  <a:pt x="4670" y="273"/>
                </a:lnTo>
                <a:lnTo>
                  <a:pt x="4668" y="338"/>
                </a:lnTo>
                <a:close/>
                <a:moveTo>
                  <a:pt x="4957" y="264"/>
                </a:moveTo>
                <a:lnTo>
                  <a:pt x="5036" y="264"/>
                </a:lnTo>
                <a:lnTo>
                  <a:pt x="5036" y="624"/>
                </a:lnTo>
                <a:lnTo>
                  <a:pt x="4957" y="624"/>
                </a:lnTo>
                <a:lnTo>
                  <a:pt x="4957" y="602"/>
                </a:lnTo>
                <a:lnTo>
                  <a:pt x="4944" y="609"/>
                </a:lnTo>
                <a:lnTo>
                  <a:pt x="4932" y="615"/>
                </a:lnTo>
                <a:lnTo>
                  <a:pt x="4919" y="620"/>
                </a:lnTo>
                <a:lnTo>
                  <a:pt x="4907" y="624"/>
                </a:lnTo>
                <a:lnTo>
                  <a:pt x="4895" y="628"/>
                </a:lnTo>
                <a:lnTo>
                  <a:pt x="4883" y="630"/>
                </a:lnTo>
                <a:lnTo>
                  <a:pt x="4871" y="632"/>
                </a:lnTo>
                <a:lnTo>
                  <a:pt x="4860" y="632"/>
                </a:lnTo>
                <a:lnTo>
                  <a:pt x="4842" y="631"/>
                </a:lnTo>
                <a:lnTo>
                  <a:pt x="4826" y="630"/>
                </a:lnTo>
                <a:lnTo>
                  <a:pt x="4819" y="628"/>
                </a:lnTo>
                <a:lnTo>
                  <a:pt x="4811" y="626"/>
                </a:lnTo>
                <a:lnTo>
                  <a:pt x="4798" y="622"/>
                </a:lnTo>
                <a:lnTo>
                  <a:pt x="4787" y="616"/>
                </a:lnTo>
                <a:lnTo>
                  <a:pt x="4781" y="613"/>
                </a:lnTo>
                <a:lnTo>
                  <a:pt x="4776" y="610"/>
                </a:lnTo>
                <a:lnTo>
                  <a:pt x="4772" y="606"/>
                </a:lnTo>
                <a:lnTo>
                  <a:pt x="4768" y="601"/>
                </a:lnTo>
                <a:lnTo>
                  <a:pt x="4764" y="597"/>
                </a:lnTo>
                <a:lnTo>
                  <a:pt x="4761" y="592"/>
                </a:lnTo>
                <a:lnTo>
                  <a:pt x="4755" y="581"/>
                </a:lnTo>
                <a:lnTo>
                  <a:pt x="4750" y="568"/>
                </a:lnTo>
                <a:lnTo>
                  <a:pt x="4745" y="554"/>
                </a:lnTo>
                <a:lnTo>
                  <a:pt x="4742" y="537"/>
                </a:lnTo>
                <a:lnTo>
                  <a:pt x="4739" y="519"/>
                </a:lnTo>
                <a:lnTo>
                  <a:pt x="4737" y="498"/>
                </a:lnTo>
                <a:lnTo>
                  <a:pt x="4736" y="476"/>
                </a:lnTo>
                <a:lnTo>
                  <a:pt x="4736" y="452"/>
                </a:lnTo>
                <a:lnTo>
                  <a:pt x="4736" y="264"/>
                </a:lnTo>
                <a:lnTo>
                  <a:pt x="4814" y="264"/>
                </a:lnTo>
                <a:lnTo>
                  <a:pt x="4814" y="453"/>
                </a:lnTo>
                <a:lnTo>
                  <a:pt x="4814" y="468"/>
                </a:lnTo>
                <a:lnTo>
                  <a:pt x="4815" y="483"/>
                </a:lnTo>
                <a:lnTo>
                  <a:pt x="4817" y="507"/>
                </a:lnTo>
                <a:lnTo>
                  <a:pt x="4818" y="517"/>
                </a:lnTo>
                <a:lnTo>
                  <a:pt x="4820" y="526"/>
                </a:lnTo>
                <a:lnTo>
                  <a:pt x="4822" y="534"/>
                </a:lnTo>
                <a:lnTo>
                  <a:pt x="4825" y="540"/>
                </a:lnTo>
                <a:lnTo>
                  <a:pt x="4828" y="545"/>
                </a:lnTo>
                <a:lnTo>
                  <a:pt x="4830" y="547"/>
                </a:lnTo>
                <a:lnTo>
                  <a:pt x="4832" y="550"/>
                </a:lnTo>
                <a:lnTo>
                  <a:pt x="4834" y="552"/>
                </a:lnTo>
                <a:lnTo>
                  <a:pt x="4837" y="553"/>
                </a:lnTo>
                <a:lnTo>
                  <a:pt x="4843" y="557"/>
                </a:lnTo>
                <a:lnTo>
                  <a:pt x="4850" y="559"/>
                </a:lnTo>
                <a:lnTo>
                  <a:pt x="4857" y="561"/>
                </a:lnTo>
                <a:lnTo>
                  <a:pt x="4866" y="562"/>
                </a:lnTo>
                <a:lnTo>
                  <a:pt x="4875" y="562"/>
                </a:lnTo>
                <a:lnTo>
                  <a:pt x="4885" y="562"/>
                </a:lnTo>
                <a:lnTo>
                  <a:pt x="4894" y="561"/>
                </a:lnTo>
                <a:lnTo>
                  <a:pt x="4904" y="560"/>
                </a:lnTo>
                <a:lnTo>
                  <a:pt x="4913" y="559"/>
                </a:lnTo>
                <a:lnTo>
                  <a:pt x="4921" y="557"/>
                </a:lnTo>
                <a:lnTo>
                  <a:pt x="4930" y="554"/>
                </a:lnTo>
                <a:lnTo>
                  <a:pt x="4938" y="551"/>
                </a:lnTo>
                <a:lnTo>
                  <a:pt x="4947" y="548"/>
                </a:lnTo>
                <a:lnTo>
                  <a:pt x="4957" y="543"/>
                </a:lnTo>
                <a:lnTo>
                  <a:pt x="4957" y="264"/>
                </a:lnTo>
                <a:close/>
                <a:moveTo>
                  <a:pt x="5114" y="624"/>
                </a:moveTo>
                <a:lnTo>
                  <a:pt x="5114" y="264"/>
                </a:lnTo>
                <a:lnTo>
                  <a:pt x="5191" y="264"/>
                </a:lnTo>
                <a:lnTo>
                  <a:pt x="5191" y="307"/>
                </a:lnTo>
                <a:lnTo>
                  <a:pt x="5207" y="298"/>
                </a:lnTo>
                <a:lnTo>
                  <a:pt x="5222" y="289"/>
                </a:lnTo>
                <a:lnTo>
                  <a:pt x="5237" y="282"/>
                </a:lnTo>
                <a:lnTo>
                  <a:pt x="5252" y="275"/>
                </a:lnTo>
                <a:lnTo>
                  <a:pt x="5268" y="269"/>
                </a:lnTo>
                <a:lnTo>
                  <a:pt x="5283" y="264"/>
                </a:lnTo>
                <a:lnTo>
                  <a:pt x="5298" y="260"/>
                </a:lnTo>
                <a:lnTo>
                  <a:pt x="5314" y="256"/>
                </a:lnTo>
                <a:lnTo>
                  <a:pt x="5314" y="335"/>
                </a:lnTo>
                <a:lnTo>
                  <a:pt x="5284" y="341"/>
                </a:lnTo>
                <a:lnTo>
                  <a:pt x="5270" y="345"/>
                </a:lnTo>
                <a:lnTo>
                  <a:pt x="5256" y="349"/>
                </a:lnTo>
                <a:lnTo>
                  <a:pt x="5231" y="357"/>
                </a:lnTo>
                <a:lnTo>
                  <a:pt x="5219" y="362"/>
                </a:lnTo>
                <a:lnTo>
                  <a:pt x="5208" y="366"/>
                </a:lnTo>
                <a:lnTo>
                  <a:pt x="5192" y="373"/>
                </a:lnTo>
                <a:lnTo>
                  <a:pt x="5192" y="624"/>
                </a:lnTo>
                <a:lnTo>
                  <a:pt x="5114" y="624"/>
                </a:lnTo>
                <a:close/>
                <a:moveTo>
                  <a:pt x="5629" y="375"/>
                </a:moveTo>
                <a:lnTo>
                  <a:pt x="5629" y="539"/>
                </a:lnTo>
                <a:lnTo>
                  <a:pt x="5629" y="543"/>
                </a:lnTo>
                <a:lnTo>
                  <a:pt x="5630" y="547"/>
                </a:lnTo>
                <a:lnTo>
                  <a:pt x="5632" y="553"/>
                </a:lnTo>
                <a:lnTo>
                  <a:pt x="5634" y="558"/>
                </a:lnTo>
                <a:lnTo>
                  <a:pt x="5637" y="563"/>
                </a:lnTo>
                <a:lnTo>
                  <a:pt x="5642" y="566"/>
                </a:lnTo>
                <a:lnTo>
                  <a:pt x="5647" y="569"/>
                </a:lnTo>
                <a:lnTo>
                  <a:pt x="5653" y="571"/>
                </a:lnTo>
                <a:lnTo>
                  <a:pt x="5661" y="572"/>
                </a:lnTo>
                <a:lnTo>
                  <a:pt x="5659" y="632"/>
                </a:lnTo>
                <a:lnTo>
                  <a:pt x="5644" y="632"/>
                </a:lnTo>
                <a:lnTo>
                  <a:pt x="5629" y="630"/>
                </a:lnTo>
                <a:lnTo>
                  <a:pt x="5616" y="628"/>
                </a:lnTo>
                <a:lnTo>
                  <a:pt x="5610" y="627"/>
                </a:lnTo>
                <a:lnTo>
                  <a:pt x="5604" y="625"/>
                </a:lnTo>
                <a:lnTo>
                  <a:pt x="5598" y="624"/>
                </a:lnTo>
                <a:lnTo>
                  <a:pt x="5592" y="622"/>
                </a:lnTo>
                <a:lnTo>
                  <a:pt x="5582" y="617"/>
                </a:lnTo>
                <a:lnTo>
                  <a:pt x="5572" y="612"/>
                </a:lnTo>
                <a:lnTo>
                  <a:pt x="5563" y="605"/>
                </a:lnTo>
                <a:lnTo>
                  <a:pt x="5548" y="612"/>
                </a:lnTo>
                <a:lnTo>
                  <a:pt x="5534" y="617"/>
                </a:lnTo>
                <a:lnTo>
                  <a:pt x="5520" y="622"/>
                </a:lnTo>
                <a:lnTo>
                  <a:pt x="5505" y="625"/>
                </a:lnTo>
                <a:lnTo>
                  <a:pt x="5491" y="628"/>
                </a:lnTo>
                <a:lnTo>
                  <a:pt x="5476" y="630"/>
                </a:lnTo>
                <a:lnTo>
                  <a:pt x="5462" y="632"/>
                </a:lnTo>
                <a:lnTo>
                  <a:pt x="5447" y="632"/>
                </a:lnTo>
                <a:lnTo>
                  <a:pt x="5434" y="632"/>
                </a:lnTo>
                <a:lnTo>
                  <a:pt x="5422" y="630"/>
                </a:lnTo>
                <a:lnTo>
                  <a:pt x="5416" y="629"/>
                </a:lnTo>
                <a:lnTo>
                  <a:pt x="5410" y="628"/>
                </a:lnTo>
                <a:lnTo>
                  <a:pt x="5400" y="625"/>
                </a:lnTo>
                <a:lnTo>
                  <a:pt x="5390" y="621"/>
                </a:lnTo>
                <a:lnTo>
                  <a:pt x="5381" y="616"/>
                </a:lnTo>
                <a:lnTo>
                  <a:pt x="5373" y="610"/>
                </a:lnTo>
                <a:lnTo>
                  <a:pt x="5369" y="607"/>
                </a:lnTo>
                <a:lnTo>
                  <a:pt x="5365" y="603"/>
                </a:lnTo>
                <a:lnTo>
                  <a:pt x="5359" y="596"/>
                </a:lnTo>
                <a:lnTo>
                  <a:pt x="5354" y="587"/>
                </a:lnTo>
                <a:lnTo>
                  <a:pt x="5351" y="583"/>
                </a:lnTo>
                <a:lnTo>
                  <a:pt x="5349" y="578"/>
                </a:lnTo>
                <a:lnTo>
                  <a:pt x="5347" y="573"/>
                </a:lnTo>
                <a:lnTo>
                  <a:pt x="5345" y="568"/>
                </a:lnTo>
                <a:lnTo>
                  <a:pt x="5342" y="556"/>
                </a:lnTo>
                <a:lnTo>
                  <a:pt x="5340" y="544"/>
                </a:lnTo>
                <a:lnTo>
                  <a:pt x="5339" y="531"/>
                </a:lnTo>
                <a:lnTo>
                  <a:pt x="5339" y="518"/>
                </a:lnTo>
                <a:lnTo>
                  <a:pt x="5339" y="504"/>
                </a:lnTo>
                <a:lnTo>
                  <a:pt x="5341" y="492"/>
                </a:lnTo>
                <a:lnTo>
                  <a:pt x="5342" y="486"/>
                </a:lnTo>
                <a:lnTo>
                  <a:pt x="5343" y="481"/>
                </a:lnTo>
                <a:lnTo>
                  <a:pt x="5346" y="470"/>
                </a:lnTo>
                <a:lnTo>
                  <a:pt x="5350" y="461"/>
                </a:lnTo>
                <a:lnTo>
                  <a:pt x="5355" y="452"/>
                </a:lnTo>
                <a:lnTo>
                  <a:pt x="5358" y="449"/>
                </a:lnTo>
                <a:lnTo>
                  <a:pt x="5361" y="445"/>
                </a:lnTo>
                <a:lnTo>
                  <a:pt x="5368" y="438"/>
                </a:lnTo>
                <a:lnTo>
                  <a:pt x="5376" y="433"/>
                </a:lnTo>
                <a:lnTo>
                  <a:pt x="5385" y="427"/>
                </a:lnTo>
                <a:lnTo>
                  <a:pt x="5390" y="425"/>
                </a:lnTo>
                <a:lnTo>
                  <a:pt x="5395" y="423"/>
                </a:lnTo>
                <a:lnTo>
                  <a:pt x="5406" y="419"/>
                </a:lnTo>
                <a:lnTo>
                  <a:pt x="5418" y="415"/>
                </a:lnTo>
                <a:lnTo>
                  <a:pt x="5430" y="413"/>
                </a:lnTo>
                <a:lnTo>
                  <a:pt x="5444" y="410"/>
                </a:lnTo>
                <a:lnTo>
                  <a:pt x="5451" y="410"/>
                </a:lnTo>
                <a:lnTo>
                  <a:pt x="5458" y="409"/>
                </a:lnTo>
                <a:lnTo>
                  <a:pt x="5551" y="401"/>
                </a:lnTo>
                <a:lnTo>
                  <a:pt x="5551" y="375"/>
                </a:lnTo>
                <a:lnTo>
                  <a:pt x="5551" y="368"/>
                </a:lnTo>
                <a:lnTo>
                  <a:pt x="5551" y="362"/>
                </a:lnTo>
                <a:lnTo>
                  <a:pt x="5550" y="356"/>
                </a:lnTo>
                <a:lnTo>
                  <a:pt x="5549" y="353"/>
                </a:lnTo>
                <a:lnTo>
                  <a:pt x="5548" y="351"/>
                </a:lnTo>
                <a:lnTo>
                  <a:pt x="5546" y="346"/>
                </a:lnTo>
                <a:lnTo>
                  <a:pt x="5544" y="342"/>
                </a:lnTo>
                <a:lnTo>
                  <a:pt x="5542" y="338"/>
                </a:lnTo>
                <a:lnTo>
                  <a:pt x="5539" y="335"/>
                </a:lnTo>
                <a:lnTo>
                  <a:pt x="5535" y="332"/>
                </a:lnTo>
                <a:lnTo>
                  <a:pt x="5532" y="330"/>
                </a:lnTo>
                <a:lnTo>
                  <a:pt x="5528" y="328"/>
                </a:lnTo>
                <a:lnTo>
                  <a:pt x="5523" y="326"/>
                </a:lnTo>
                <a:lnTo>
                  <a:pt x="5518" y="325"/>
                </a:lnTo>
                <a:lnTo>
                  <a:pt x="5513" y="324"/>
                </a:lnTo>
                <a:lnTo>
                  <a:pt x="5508" y="323"/>
                </a:lnTo>
                <a:lnTo>
                  <a:pt x="5502" y="323"/>
                </a:lnTo>
                <a:lnTo>
                  <a:pt x="5477" y="324"/>
                </a:lnTo>
                <a:lnTo>
                  <a:pt x="5450" y="325"/>
                </a:lnTo>
                <a:lnTo>
                  <a:pt x="5420" y="326"/>
                </a:lnTo>
                <a:lnTo>
                  <a:pt x="5386" y="329"/>
                </a:lnTo>
                <a:lnTo>
                  <a:pt x="5362" y="330"/>
                </a:lnTo>
                <a:lnTo>
                  <a:pt x="5360" y="275"/>
                </a:lnTo>
                <a:lnTo>
                  <a:pt x="5399" y="267"/>
                </a:lnTo>
                <a:lnTo>
                  <a:pt x="5418" y="264"/>
                </a:lnTo>
                <a:lnTo>
                  <a:pt x="5436" y="261"/>
                </a:lnTo>
                <a:lnTo>
                  <a:pt x="5454" y="259"/>
                </a:lnTo>
                <a:lnTo>
                  <a:pt x="5471" y="257"/>
                </a:lnTo>
                <a:lnTo>
                  <a:pt x="5488" y="256"/>
                </a:lnTo>
                <a:lnTo>
                  <a:pt x="5505" y="256"/>
                </a:lnTo>
                <a:lnTo>
                  <a:pt x="5521" y="257"/>
                </a:lnTo>
                <a:lnTo>
                  <a:pt x="5536" y="258"/>
                </a:lnTo>
                <a:lnTo>
                  <a:pt x="5543" y="259"/>
                </a:lnTo>
                <a:lnTo>
                  <a:pt x="5549" y="260"/>
                </a:lnTo>
                <a:lnTo>
                  <a:pt x="5562" y="263"/>
                </a:lnTo>
                <a:lnTo>
                  <a:pt x="5573" y="267"/>
                </a:lnTo>
                <a:lnTo>
                  <a:pt x="5578" y="270"/>
                </a:lnTo>
                <a:lnTo>
                  <a:pt x="5583" y="272"/>
                </a:lnTo>
                <a:lnTo>
                  <a:pt x="5592" y="278"/>
                </a:lnTo>
                <a:lnTo>
                  <a:pt x="5596" y="281"/>
                </a:lnTo>
                <a:lnTo>
                  <a:pt x="5600" y="285"/>
                </a:lnTo>
                <a:lnTo>
                  <a:pt x="5603" y="288"/>
                </a:lnTo>
                <a:lnTo>
                  <a:pt x="5607" y="292"/>
                </a:lnTo>
                <a:lnTo>
                  <a:pt x="5610" y="296"/>
                </a:lnTo>
                <a:lnTo>
                  <a:pt x="5613" y="301"/>
                </a:lnTo>
                <a:lnTo>
                  <a:pt x="5618" y="311"/>
                </a:lnTo>
                <a:lnTo>
                  <a:pt x="5620" y="316"/>
                </a:lnTo>
                <a:lnTo>
                  <a:pt x="5622" y="321"/>
                </a:lnTo>
                <a:lnTo>
                  <a:pt x="5625" y="333"/>
                </a:lnTo>
                <a:lnTo>
                  <a:pt x="5626" y="340"/>
                </a:lnTo>
                <a:lnTo>
                  <a:pt x="5627" y="346"/>
                </a:lnTo>
                <a:lnTo>
                  <a:pt x="5629" y="360"/>
                </a:lnTo>
                <a:lnTo>
                  <a:pt x="5629" y="375"/>
                </a:lnTo>
                <a:close/>
                <a:moveTo>
                  <a:pt x="5468" y="464"/>
                </a:moveTo>
                <a:lnTo>
                  <a:pt x="5462" y="465"/>
                </a:lnTo>
                <a:lnTo>
                  <a:pt x="5456" y="466"/>
                </a:lnTo>
                <a:lnTo>
                  <a:pt x="5451" y="467"/>
                </a:lnTo>
                <a:lnTo>
                  <a:pt x="5446" y="469"/>
                </a:lnTo>
                <a:lnTo>
                  <a:pt x="5442" y="471"/>
                </a:lnTo>
                <a:lnTo>
                  <a:pt x="5438" y="474"/>
                </a:lnTo>
                <a:lnTo>
                  <a:pt x="5434" y="477"/>
                </a:lnTo>
                <a:lnTo>
                  <a:pt x="5431" y="480"/>
                </a:lnTo>
                <a:lnTo>
                  <a:pt x="5428" y="483"/>
                </a:lnTo>
                <a:lnTo>
                  <a:pt x="5425" y="487"/>
                </a:lnTo>
                <a:lnTo>
                  <a:pt x="5421" y="496"/>
                </a:lnTo>
                <a:lnTo>
                  <a:pt x="5420" y="501"/>
                </a:lnTo>
                <a:lnTo>
                  <a:pt x="5419" y="507"/>
                </a:lnTo>
                <a:lnTo>
                  <a:pt x="5418" y="512"/>
                </a:lnTo>
                <a:lnTo>
                  <a:pt x="5418" y="518"/>
                </a:lnTo>
                <a:lnTo>
                  <a:pt x="5418" y="524"/>
                </a:lnTo>
                <a:lnTo>
                  <a:pt x="5419" y="530"/>
                </a:lnTo>
                <a:lnTo>
                  <a:pt x="5421" y="540"/>
                </a:lnTo>
                <a:lnTo>
                  <a:pt x="5422" y="544"/>
                </a:lnTo>
                <a:lnTo>
                  <a:pt x="5424" y="549"/>
                </a:lnTo>
                <a:lnTo>
                  <a:pt x="5427" y="552"/>
                </a:lnTo>
                <a:lnTo>
                  <a:pt x="5429" y="556"/>
                </a:lnTo>
                <a:lnTo>
                  <a:pt x="5432" y="558"/>
                </a:lnTo>
                <a:lnTo>
                  <a:pt x="5435" y="561"/>
                </a:lnTo>
                <a:lnTo>
                  <a:pt x="5443" y="565"/>
                </a:lnTo>
                <a:lnTo>
                  <a:pt x="5447" y="566"/>
                </a:lnTo>
                <a:lnTo>
                  <a:pt x="5452" y="567"/>
                </a:lnTo>
                <a:lnTo>
                  <a:pt x="5462" y="568"/>
                </a:lnTo>
                <a:lnTo>
                  <a:pt x="5480" y="567"/>
                </a:lnTo>
                <a:lnTo>
                  <a:pt x="5499" y="565"/>
                </a:lnTo>
                <a:lnTo>
                  <a:pt x="5519" y="561"/>
                </a:lnTo>
                <a:lnTo>
                  <a:pt x="5528" y="559"/>
                </a:lnTo>
                <a:lnTo>
                  <a:pt x="5538" y="556"/>
                </a:lnTo>
                <a:lnTo>
                  <a:pt x="5551" y="552"/>
                </a:lnTo>
                <a:lnTo>
                  <a:pt x="5551" y="456"/>
                </a:lnTo>
                <a:lnTo>
                  <a:pt x="5468" y="464"/>
                </a:lnTo>
                <a:close/>
                <a:moveTo>
                  <a:pt x="5792" y="624"/>
                </a:moveTo>
                <a:lnTo>
                  <a:pt x="5713" y="624"/>
                </a:lnTo>
                <a:lnTo>
                  <a:pt x="5713" y="264"/>
                </a:lnTo>
                <a:lnTo>
                  <a:pt x="5791" y="264"/>
                </a:lnTo>
                <a:lnTo>
                  <a:pt x="5791" y="286"/>
                </a:lnTo>
                <a:lnTo>
                  <a:pt x="5804" y="279"/>
                </a:lnTo>
                <a:lnTo>
                  <a:pt x="5817" y="273"/>
                </a:lnTo>
                <a:lnTo>
                  <a:pt x="5830" y="268"/>
                </a:lnTo>
                <a:lnTo>
                  <a:pt x="5843" y="264"/>
                </a:lnTo>
                <a:lnTo>
                  <a:pt x="5855" y="260"/>
                </a:lnTo>
                <a:lnTo>
                  <a:pt x="5867" y="258"/>
                </a:lnTo>
                <a:lnTo>
                  <a:pt x="5879" y="257"/>
                </a:lnTo>
                <a:lnTo>
                  <a:pt x="5891" y="256"/>
                </a:lnTo>
                <a:lnTo>
                  <a:pt x="5900" y="256"/>
                </a:lnTo>
                <a:lnTo>
                  <a:pt x="5908" y="257"/>
                </a:lnTo>
                <a:lnTo>
                  <a:pt x="5916" y="258"/>
                </a:lnTo>
                <a:lnTo>
                  <a:pt x="5924" y="259"/>
                </a:lnTo>
                <a:lnTo>
                  <a:pt x="5931" y="260"/>
                </a:lnTo>
                <a:lnTo>
                  <a:pt x="5938" y="262"/>
                </a:lnTo>
                <a:lnTo>
                  <a:pt x="5945" y="264"/>
                </a:lnTo>
                <a:lnTo>
                  <a:pt x="5951" y="266"/>
                </a:lnTo>
                <a:lnTo>
                  <a:pt x="5957" y="269"/>
                </a:lnTo>
                <a:lnTo>
                  <a:pt x="5963" y="272"/>
                </a:lnTo>
                <a:lnTo>
                  <a:pt x="5968" y="275"/>
                </a:lnTo>
                <a:lnTo>
                  <a:pt x="5973" y="279"/>
                </a:lnTo>
                <a:lnTo>
                  <a:pt x="5978" y="283"/>
                </a:lnTo>
                <a:lnTo>
                  <a:pt x="5982" y="287"/>
                </a:lnTo>
                <a:lnTo>
                  <a:pt x="5986" y="292"/>
                </a:lnTo>
                <a:lnTo>
                  <a:pt x="5989" y="297"/>
                </a:lnTo>
                <a:lnTo>
                  <a:pt x="5995" y="308"/>
                </a:lnTo>
                <a:lnTo>
                  <a:pt x="5998" y="314"/>
                </a:lnTo>
                <a:lnTo>
                  <a:pt x="6001" y="321"/>
                </a:lnTo>
                <a:lnTo>
                  <a:pt x="6003" y="327"/>
                </a:lnTo>
                <a:lnTo>
                  <a:pt x="6005" y="335"/>
                </a:lnTo>
                <a:lnTo>
                  <a:pt x="6009" y="351"/>
                </a:lnTo>
                <a:lnTo>
                  <a:pt x="6012" y="368"/>
                </a:lnTo>
                <a:lnTo>
                  <a:pt x="6014" y="388"/>
                </a:lnTo>
                <a:lnTo>
                  <a:pt x="6015" y="409"/>
                </a:lnTo>
                <a:lnTo>
                  <a:pt x="6015" y="431"/>
                </a:lnTo>
                <a:lnTo>
                  <a:pt x="6015" y="624"/>
                </a:lnTo>
                <a:lnTo>
                  <a:pt x="5938" y="624"/>
                </a:lnTo>
                <a:lnTo>
                  <a:pt x="5938" y="433"/>
                </a:lnTo>
                <a:lnTo>
                  <a:pt x="5937" y="419"/>
                </a:lnTo>
                <a:lnTo>
                  <a:pt x="5937" y="406"/>
                </a:lnTo>
                <a:lnTo>
                  <a:pt x="5936" y="394"/>
                </a:lnTo>
                <a:lnTo>
                  <a:pt x="5935" y="389"/>
                </a:lnTo>
                <a:lnTo>
                  <a:pt x="5934" y="383"/>
                </a:lnTo>
                <a:lnTo>
                  <a:pt x="5933" y="374"/>
                </a:lnTo>
                <a:lnTo>
                  <a:pt x="5930" y="365"/>
                </a:lnTo>
                <a:lnTo>
                  <a:pt x="5928" y="357"/>
                </a:lnTo>
                <a:lnTo>
                  <a:pt x="5925" y="351"/>
                </a:lnTo>
                <a:lnTo>
                  <a:pt x="5921" y="345"/>
                </a:lnTo>
                <a:lnTo>
                  <a:pt x="5919" y="342"/>
                </a:lnTo>
                <a:lnTo>
                  <a:pt x="5917" y="340"/>
                </a:lnTo>
                <a:lnTo>
                  <a:pt x="5915" y="338"/>
                </a:lnTo>
                <a:lnTo>
                  <a:pt x="5912" y="336"/>
                </a:lnTo>
                <a:lnTo>
                  <a:pt x="5906" y="332"/>
                </a:lnTo>
                <a:lnTo>
                  <a:pt x="5899" y="329"/>
                </a:lnTo>
                <a:lnTo>
                  <a:pt x="5891" y="328"/>
                </a:lnTo>
                <a:lnTo>
                  <a:pt x="5883" y="326"/>
                </a:lnTo>
                <a:lnTo>
                  <a:pt x="5873" y="326"/>
                </a:lnTo>
                <a:lnTo>
                  <a:pt x="5864" y="326"/>
                </a:lnTo>
                <a:lnTo>
                  <a:pt x="5855" y="327"/>
                </a:lnTo>
                <a:lnTo>
                  <a:pt x="5846" y="328"/>
                </a:lnTo>
                <a:lnTo>
                  <a:pt x="5837" y="330"/>
                </a:lnTo>
                <a:lnTo>
                  <a:pt x="5829" y="332"/>
                </a:lnTo>
                <a:lnTo>
                  <a:pt x="5820" y="334"/>
                </a:lnTo>
                <a:lnTo>
                  <a:pt x="5811" y="337"/>
                </a:lnTo>
                <a:lnTo>
                  <a:pt x="5803" y="340"/>
                </a:lnTo>
                <a:lnTo>
                  <a:pt x="5792" y="345"/>
                </a:lnTo>
                <a:lnTo>
                  <a:pt x="5792" y="624"/>
                </a:lnTo>
                <a:close/>
                <a:moveTo>
                  <a:pt x="6228" y="256"/>
                </a:moveTo>
                <a:lnTo>
                  <a:pt x="6248" y="257"/>
                </a:lnTo>
                <a:lnTo>
                  <a:pt x="6259" y="258"/>
                </a:lnTo>
                <a:lnTo>
                  <a:pt x="6270" y="259"/>
                </a:lnTo>
                <a:lnTo>
                  <a:pt x="6281" y="260"/>
                </a:lnTo>
                <a:lnTo>
                  <a:pt x="6293" y="262"/>
                </a:lnTo>
                <a:lnTo>
                  <a:pt x="6318" y="266"/>
                </a:lnTo>
                <a:lnTo>
                  <a:pt x="6336" y="270"/>
                </a:lnTo>
                <a:lnTo>
                  <a:pt x="6333" y="332"/>
                </a:lnTo>
                <a:lnTo>
                  <a:pt x="6307" y="329"/>
                </a:lnTo>
                <a:lnTo>
                  <a:pt x="6284" y="327"/>
                </a:lnTo>
                <a:lnTo>
                  <a:pt x="6265" y="326"/>
                </a:lnTo>
                <a:lnTo>
                  <a:pt x="6249" y="326"/>
                </a:lnTo>
                <a:lnTo>
                  <a:pt x="6236" y="326"/>
                </a:lnTo>
                <a:lnTo>
                  <a:pt x="6224" y="328"/>
                </a:lnTo>
                <a:lnTo>
                  <a:pt x="6213" y="329"/>
                </a:lnTo>
                <a:lnTo>
                  <a:pt x="6204" y="332"/>
                </a:lnTo>
                <a:lnTo>
                  <a:pt x="6195" y="336"/>
                </a:lnTo>
                <a:lnTo>
                  <a:pt x="6187" y="340"/>
                </a:lnTo>
                <a:lnTo>
                  <a:pt x="6181" y="345"/>
                </a:lnTo>
                <a:lnTo>
                  <a:pt x="6178" y="348"/>
                </a:lnTo>
                <a:lnTo>
                  <a:pt x="6176" y="351"/>
                </a:lnTo>
                <a:lnTo>
                  <a:pt x="6171" y="357"/>
                </a:lnTo>
                <a:lnTo>
                  <a:pt x="6169" y="361"/>
                </a:lnTo>
                <a:lnTo>
                  <a:pt x="6168" y="365"/>
                </a:lnTo>
                <a:lnTo>
                  <a:pt x="6164" y="375"/>
                </a:lnTo>
                <a:lnTo>
                  <a:pt x="6162" y="386"/>
                </a:lnTo>
                <a:lnTo>
                  <a:pt x="6160" y="398"/>
                </a:lnTo>
                <a:lnTo>
                  <a:pt x="6158" y="412"/>
                </a:lnTo>
                <a:lnTo>
                  <a:pt x="6157" y="426"/>
                </a:lnTo>
                <a:lnTo>
                  <a:pt x="6157" y="443"/>
                </a:lnTo>
                <a:lnTo>
                  <a:pt x="6157" y="459"/>
                </a:lnTo>
                <a:lnTo>
                  <a:pt x="6158" y="474"/>
                </a:lnTo>
                <a:lnTo>
                  <a:pt x="6159" y="481"/>
                </a:lnTo>
                <a:lnTo>
                  <a:pt x="6160" y="488"/>
                </a:lnTo>
                <a:lnTo>
                  <a:pt x="6162" y="500"/>
                </a:lnTo>
                <a:lnTo>
                  <a:pt x="6164" y="511"/>
                </a:lnTo>
                <a:lnTo>
                  <a:pt x="6167" y="521"/>
                </a:lnTo>
                <a:lnTo>
                  <a:pt x="6171" y="529"/>
                </a:lnTo>
                <a:lnTo>
                  <a:pt x="6175" y="536"/>
                </a:lnTo>
                <a:lnTo>
                  <a:pt x="6177" y="539"/>
                </a:lnTo>
                <a:lnTo>
                  <a:pt x="6180" y="542"/>
                </a:lnTo>
                <a:lnTo>
                  <a:pt x="6183" y="545"/>
                </a:lnTo>
                <a:lnTo>
                  <a:pt x="6186" y="548"/>
                </a:lnTo>
                <a:lnTo>
                  <a:pt x="6194" y="552"/>
                </a:lnTo>
                <a:lnTo>
                  <a:pt x="6203" y="556"/>
                </a:lnTo>
                <a:lnTo>
                  <a:pt x="6213" y="559"/>
                </a:lnTo>
                <a:lnTo>
                  <a:pt x="6224" y="561"/>
                </a:lnTo>
                <a:lnTo>
                  <a:pt x="6236" y="562"/>
                </a:lnTo>
                <a:lnTo>
                  <a:pt x="6250" y="562"/>
                </a:lnTo>
                <a:lnTo>
                  <a:pt x="6334" y="556"/>
                </a:lnTo>
                <a:lnTo>
                  <a:pt x="6336" y="619"/>
                </a:lnTo>
                <a:lnTo>
                  <a:pt x="6302" y="625"/>
                </a:lnTo>
                <a:lnTo>
                  <a:pt x="6273" y="629"/>
                </a:lnTo>
                <a:lnTo>
                  <a:pt x="6248" y="631"/>
                </a:lnTo>
                <a:lnTo>
                  <a:pt x="6227" y="632"/>
                </a:lnTo>
                <a:lnTo>
                  <a:pt x="6217" y="632"/>
                </a:lnTo>
                <a:lnTo>
                  <a:pt x="6207" y="631"/>
                </a:lnTo>
                <a:lnTo>
                  <a:pt x="6189" y="629"/>
                </a:lnTo>
                <a:lnTo>
                  <a:pt x="6180" y="628"/>
                </a:lnTo>
                <a:lnTo>
                  <a:pt x="6172" y="626"/>
                </a:lnTo>
                <a:lnTo>
                  <a:pt x="6157" y="621"/>
                </a:lnTo>
                <a:lnTo>
                  <a:pt x="6150" y="618"/>
                </a:lnTo>
                <a:lnTo>
                  <a:pt x="6143" y="615"/>
                </a:lnTo>
                <a:lnTo>
                  <a:pt x="6137" y="611"/>
                </a:lnTo>
                <a:lnTo>
                  <a:pt x="6131" y="607"/>
                </a:lnTo>
                <a:lnTo>
                  <a:pt x="6126" y="603"/>
                </a:lnTo>
                <a:lnTo>
                  <a:pt x="6119" y="598"/>
                </a:lnTo>
                <a:lnTo>
                  <a:pt x="6115" y="593"/>
                </a:lnTo>
                <a:lnTo>
                  <a:pt x="6110" y="588"/>
                </a:lnTo>
                <a:lnTo>
                  <a:pt x="6106" y="582"/>
                </a:lnTo>
                <a:lnTo>
                  <a:pt x="6102" y="576"/>
                </a:lnTo>
                <a:lnTo>
                  <a:pt x="6099" y="569"/>
                </a:lnTo>
                <a:lnTo>
                  <a:pt x="6096" y="562"/>
                </a:lnTo>
                <a:lnTo>
                  <a:pt x="6090" y="547"/>
                </a:lnTo>
                <a:lnTo>
                  <a:pt x="6085" y="529"/>
                </a:lnTo>
                <a:lnTo>
                  <a:pt x="6083" y="520"/>
                </a:lnTo>
                <a:lnTo>
                  <a:pt x="6082" y="510"/>
                </a:lnTo>
                <a:lnTo>
                  <a:pt x="6080" y="500"/>
                </a:lnTo>
                <a:lnTo>
                  <a:pt x="6079" y="490"/>
                </a:lnTo>
                <a:lnTo>
                  <a:pt x="6078" y="478"/>
                </a:lnTo>
                <a:lnTo>
                  <a:pt x="6077" y="467"/>
                </a:lnTo>
                <a:lnTo>
                  <a:pt x="6077" y="443"/>
                </a:lnTo>
                <a:lnTo>
                  <a:pt x="6077" y="418"/>
                </a:lnTo>
                <a:lnTo>
                  <a:pt x="6078" y="407"/>
                </a:lnTo>
                <a:lnTo>
                  <a:pt x="6079" y="396"/>
                </a:lnTo>
                <a:lnTo>
                  <a:pt x="6082" y="375"/>
                </a:lnTo>
                <a:lnTo>
                  <a:pt x="6084" y="366"/>
                </a:lnTo>
                <a:lnTo>
                  <a:pt x="6086" y="356"/>
                </a:lnTo>
                <a:lnTo>
                  <a:pt x="6088" y="348"/>
                </a:lnTo>
                <a:lnTo>
                  <a:pt x="6091" y="339"/>
                </a:lnTo>
                <a:lnTo>
                  <a:pt x="6094" y="331"/>
                </a:lnTo>
                <a:lnTo>
                  <a:pt x="6097" y="324"/>
                </a:lnTo>
                <a:lnTo>
                  <a:pt x="6100" y="317"/>
                </a:lnTo>
                <a:lnTo>
                  <a:pt x="6104" y="311"/>
                </a:lnTo>
                <a:lnTo>
                  <a:pt x="6108" y="305"/>
                </a:lnTo>
                <a:lnTo>
                  <a:pt x="6112" y="299"/>
                </a:lnTo>
                <a:lnTo>
                  <a:pt x="6117" y="294"/>
                </a:lnTo>
                <a:lnTo>
                  <a:pt x="6122" y="289"/>
                </a:lnTo>
                <a:lnTo>
                  <a:pt x="6128" y="284"/>
                </a:lnTo>
                <a:lnTo>
                  <a:pt x="6134" y="280"/>
                </a:lnTo>
                <a:lnTo>
                  <a:pt x="6140" y="276"/>
                </a:lnTo>
                <a:lnTo>
                  <a:pt x="6146" y="273"/>
                </a:lnTo>
                <a:lnTo>
                  <a:pt x="6153" y="270"/>
                </a:lnTo>
                <a:lnTo>
                  <a:pt x="6160" y="267"/>
                </a:lnTo>
                <a:lnTo>
                  <a:pt x="6175" y="262"/>
                </a:lnTo>
                <a:lnTo>
                  <a:pt x="6183" y="260"/>
                </a:lnTo>
                <a:lnTo>
                  <a:pt x="6191" y="259"/>
                </a:lnTo>
                <a:lnTo>
                  <a:pt x="6200" y="258"/>
                </a:lnTo>
                <a:lnTo>
                  <a:pt x="6209" y="257"/>
                </a:lnTo>
                <a:lnTo>
                  <a:pt x="6219" y="256"/>
                </a:lnTo>
                <a:lnTo>
                  <a:pt x="6228" y="256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A9BDCF1-E7D8-E07F-8C0E-51645B82CA09}"/>
              </a:ext>
            </a:extLst>
          </p:cNvPr>
          <p:cNvSpPr txBox="1"/>
          <p:nvPr userDrawn="1">
            <p:extLst>
              <p:ext uri="{1162E1C5-73C7-4A58-AE30-91384D911F3F}">
                <p184:classification xmlns:p184="http://schemas.microsoft.com/office/powerpoint/2018/4/main" val="ftr"/>
              </p:ext>
            </p:extLst>
          </p:nvPr>
        </p:nvSpPr>
        <p:spPr>
          <a:xfrm>
            <a:off x="5783263" y="6642100"/>
            <a:ext cx="654050" cy="152400"/>
          </a:xfrm>
          <a:prstGeom prst="rect">
            <a:avLst/>
          </a:prstGeom>
        </p:spPr>
        <p:txBody>
          <a:bodyPr horzOverflow="overflow" lIns="0" tIns="0" rIns="0" bIns="0">
            <a:spAutoFit/>
          </a:bodyPr>
          <a:lstStyle/>
          <a:p>
            <a:pPr algn="l"/>
            <a:r>
              <a:rPr lang="en-FI" sz="1000">
                <a:solidFill>
                  <a:srgbClr val="000000">
                    <a:alpha val="50000"/>
                  </a:srgb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Confidential</a:t>
            </a:r>
          </a:p>
        </p:txBody>
      </p:sp>
    </p:spTree>
    <p:extLst>
      <p:ext uri="{BB962C8B-B14F-4D97-AF65-F5344CB8AC3E}">
        <p14:creationId xmlns:p14="http://schemas.microsoft.com/office/powerpoint/2010/main" val="27367928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4" r:id="rId1"/>
    <p:sldLayoutId id="2147483785" r:id="rId2"/>
    <p:sldLayoutId id="2147483786" r:id="rId3"/>
    <p:sldLayoutId id="2147483787" r:id="rId4"/>
    <p:sldLayoutId id="2147483788" r:id="rId5"/>
    <p:sldLayoutId id="2147483789" r:id="rId6"/>
    <p:sldLayoutId id="2147483790" r:id="rId7"/>
    <p:sldLayoutId id="2147483791" r:id="rId8"/>
    <p:sldLayoutId id="2147483792" r:id="rId9"/>
    <p:sldLayoutId id="2147483793" r:id="rId10"/>
    <p:sldLayoutId id="2147483794" r:id="rId11"/>
    <p:sldLayoutId id="2147483795" r:id="rId12"/>
    <p:sldLayoutId id="2147483796" r:id="rId13"/>
    <p:sldLayoutId id="2147483797" r:id="rId14"/>
    <p:sldLayoutId id="2147483798" r:id="rId15"/>
    <p:sldLayoutId id="2147483799" r:id="rId16"/>
    <p:sldLayoutId id="2147483800" r:id="rId17"/>
    <p:sldLayoutId id="2147483801" r:id="rId18"/>
    <p:sldLayoutId id="2147483802" r:id="rId19"/>
    <p:sldLayoutId id="2147483803" r:id="rId20"/>
    <p:sldLayoutId id="2147483804" r:id="rId21"/>
    <p:sldLayoutId id="2147483805" r:id="rId22"/>
    <p:sldLayoutId id="2147483806" r:id="rId23"/>
    <p:sldLayoutId id="2147483807" r:id="rId24"/>
    <p:sldLayoutId id="2147483808" r:id="rId25"/>
    <p:sldLayoutId id="2147483809" r:id="rId26"/>
  </p:sldLayoutIdLst>
  <mc:AlternateContent xmlns:mc="http://schemas.openxmlformats.org/markup-compatibility/2006" xmlns:p14="http://schemas.microsoft.com/office/powerpoint/2010/main">
    <mc:Choice Requires="p14">
      <p:transition p14:dur="100">
        <p:fade/>
      </p:transition>
    </mc:Choice>
    <mc:Fallback xmlns="">
      <p:transition>
        <p:fade/>
      </p:transition>
    </mc:Fallback>
  </mc:AlternateConten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2563" indent="-182563" algn="l" defTabSz="914400" rtl="0" eaLnBrk="1" latinLnBrk="0" hangingPunct="1">
        <a:lnSpc>
          <a:spcPct val="100000"/>
        </a:lnSpc>
        <a:spcBef>
          <a:spcPts val="6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39750" indent="-182563" algn="l" defTabSz="914400" rtl="0" eaLnBrk="1" latinLnBrk="0" hangingPunct="1">
        <a:lnSpc>
          <a:spcPct val="100000"/>
        </a:lnSpc>
        <a:spcBef>
          <a:spcPts val="600"/>
        </a:spcBef>
        <a:buClrTx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98525" indent="-184150" algn="l" defTabSz="914400" rtl="0" eaLnBrk="1" latinLnBrk="0" hangingPunct="1">
        <a:lnSpc>
          <a:spcPct val="100000"/>
        </a:lnSpc>
        <a:spcBef>
          <a:spcPts val="600"/>
        </a:spcBef>
        <a:buClrTx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55713" indent="-184150" algn="l" defTabSz="914400" rtl="0" eaLnBrk="1" latinLnBrk="0" hangingPunct="1">
        <a:lnSpc>
          <a:spcPct val="100000"/>
        </a:lnSpc>
        <a:spcBef>
          <a:spcPts val="600"/>
        </a:spcBef>
        <a:buClrTx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612900" indent="-174625" algn="l" defTabSz="914400" rtl="0" eaLnBrk="1" latinLnBrk="0" hangingPunct="1">
        <a:lnSpc>
          <a:spcPct val="100000"/>
        </a:lnSpc>
        <a:spcBef>
          <a:spcPts val="600"/>
        </a:spcBef>
        <a:buClrTx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970088" indent="-174625" algn="l" defTabSz="914400" rtl="0" eaLnBrk="1" latinLnBrk="0" hangingPunct="1">
        <a:lnSpc>
          <a:spcPct val="90000"/>
        </a:lnSpc>
        <a:spcBef>
          <a:spcPts val="500"/>
        </a:spcBef>
        <a:buClrTx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2335213" indent="-182563" algn="l" defTabSz="914400" rtl="0" eaLnBrk="1" latinLnBrk="0" hangingPunct="1">
        <a:lnSpc>
          <a:spcPct val="90000"/>
        </a:lnSpc>
        <a:spcBef>
          <a:spcPts val="500"/>
        </a:spcBef>
        <a:buClrTx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693988" indent="-184150" algn="l" defTabSz="914400" rtl="0" eaLnBrk="1" latinLnBrk="0" hangingPunct="1">
        <a:lnSpc>
          <a:spcPct val="90000"/>
        </a:lnSpc>
        <a:spcBef>
          <a:spcPts val="500"/>
        </a:spcBef>
        <a:buClrTx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051175" indent="-182563" algn="l" defTabSz="914400" rtl="0" eaLnBrk="1" latinLnBrk="0" hangingPunct="1">
        <a:lnSpc>
          <a:spcPct val="90000"/>
        </a:lnSpc>
        <a:spcBef>
          <a:spcPts val="500"/>
        </a:spcBef>
        <a:buClrTx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i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  <p15:guide id="3" pos="211">
          <p15:clr>
            <a:srgbClr val="F26B43"/>
          </p15:clr>
        </p15:guide>
        <p15:guide id="7" orient="horz" pos="164">
          <p15:clr>
            <a:srgbClr val="F26B43"/>
          </p15:clr>
        </p15:guide>
        <p15:guide id="10" pos="7469">
          <p15:clr>
            <a:srgbClr val="F26B43"/>
          </p15:clr>
        </p15:guide>
        <p15:guide id="11" orient="horz" pos="3793">
          <p15:clr>
            <a:srgbClr val="F26B43"/>
          </p15:clr>
        </p15:guide>
        <p15:guide id="13" orient="horz" pos="890">
          <p15:clr>
            <a:srgbClr val="F26B43"/>
          </p15:clr>
        </p15:guide>
        <p15:guide id="14" orient="horz" pos="527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figma.com/design/CYX3YeUklygk77S9ZvCI82/QC-Onboarding?node-id=1-28&amp;p=f&amp;t=GEhC6F5ZVrO1DV1N-0" TargetMode="Externa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5.xml"/><Relationship Id="rId1" Type="http://schemas.openxmlformats.org/officeDocument/2006/relationships/themeOverride" Target="../theme/themeOverrid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C317A89-F172-7E33-F40F-5FE351EA3D4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0A9D21E3-EA23-2B84-D270-A1EE747D7E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FI"/>
              <a:t>Alternative 1: During onboarding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E55445B-B65D-5CF6-F32D-5C3CF19431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226F9D-6990-4377-8201-7F796B71D957}" type="datetime3">
              <a:rPr lang="en-US" smtClean="0"/>
              <a:t>23 June 2025</a:t>
            </a:fld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274510E-1EAD-1FFA-3C92-37BC96165E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3D178-98AA-4574-9EAA-8EB007C55176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16D68A3D-A997-89F8-B189-ADE4F4A69222}"/>
              </a:ext>
            </a:extLst>
          </p:cNvPr>
          <p:cNvSpPr/>
          <p:nvPr/>
        </p:nvSpPr>
        <p:spPr>
          <a:xfrm>
            <a:off x="10577945" y="6151418"/>
            <a:ext cx="1279093" cy="55882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endParaRPr lang="en-FI" dirty="0" err="1">
              <a:solidFill>
                <a:schemeClr val="accent2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E3B1D6D-DC6B-0055-0DC5-0BC76C4AC67A}"/>
              </a:ext>
            </a:extLst>
          </p:cNvPr>
          <p:cNvSpPr txBox="1"/>
          <p:nvPr/>
        </p:nvSpPr>
        <p:spPr>
          <a:xfrm rot="1658758">
            <a:off x="10158421" y="395251"/>
            <a:ext cx="1620705" cy="578223"/>
          </a:xfrm>
          <a:prstGeom prst="rect">
            <a:avLst/>
          </a:prstGeom>
          <a:noFill/>
        </p:spPr>
        <p:txBody>
          <a:bodyPr wrap="none" rtlCol="0" anchor="ctr">
            <a:normAutofit lnSpcReduction="10000"/>
          </a:bodyPr>
          <a:lstStyle/>
          <a:p>
            <a:pPr algn="l"/>
            <a:r>
              <a:rPr lang="en-FI" sz="3200" b="1" dirty="0" err="1">
                <a:solidFill>
                  <a:srgbClr val="C00000"/>
                </a:solidFill>
              </a:rPr>
              <a:t>Mockup</a:t>
            </a:r>
          </a:p>
        </p:txBody>
      </p:sp>
      <p:pic>
        <p:nvPicPr>
          <p:cNvPr id="8" name="Picture 7" descr="A screenshot of a computer&#10;&#10;AI-generated content may be incorrect.">
            <a:extLst>
              <a:ext uri="{FF2B5EF4-FFF2-40B4-BE49-F238E27FC236}">
                <a16:creationId xmlns:a16="http://schemas.microsoft.com/office/drawing/2014/main" id="{6D9F250D-F124-96A3-8879-C08AAA8EA80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36613"/>
            <a:ext cx="10104620" cy="6021387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E2F0F22A-F429-2634-EE39-604775EEF2DA}"/>
              </a:ext>
            </a:extLst>
          </p:cNvPr>
          <p:cNvSpPr/>
          <p:nvPr/>
        </p:nvSpPr>
        <p:spPr>
          <a:xfrm>
            <a:off x="526773" y="1242391"/>
            <a:ext cx="9553735" cy="5615609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endParaRPr lang="en-FI" dirty="0" err="1">
              <a:solidFill>
                <a:schemeClr val="accent2"/>
              </a:solidFill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90A02F91-28A6-0247-0457-17516C6FC78D}"/>
              </a:ext>
            </a:extLst>
          </p:cNvPr>
          <p:cNvSpPr/>
          <p:nvPr/>
        </p:nvSpPr>
        <p:spPr>
          <a:xfrm>
            <a:off x="2802835" y="2087217"/>
            <a:ext cx="6182139" cy="4064201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endParaRPr lang="en-FI" dirty="0" err="1">
              <a:solidFill>
                <a:schemeClr val="accent2"/>
              </a:solidFill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F9F49869-B6DA-80D7-8957-8AD5A06F10FF}"/>
              </a:ext>
            </a:extLst>
          </p:cNvPr>
          <p:cNvSpPr/>
          <p:nvPr/>
        </p:nvSpPr>
        <p:spPr>
          <a:xfrm>
            <a:off x="2802834" y="2087217"/>
            <a:ext cx="6182139" cy="407505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r>
              <a:rPr lang="en-FI" sz="1600" dirty="0" err="1">
                <a:solidFill>
                  <a:schemeClr val="accent2"/>
                </a:solidFill>
              </a:rPr>
              <a:t>Qt Creator setup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EF790951-C862-A64B-8468-159BB15EEE60}"/>
              </a:ext>
            </a:extLst>
          </p:cNvPr>
          <p:cNvSpPr txBox="1"/>
          <p:nvPr/>
        </p:nvSpPr>
        <p:spPr>
          <a:xfrm>
            <a:off x="2874817" y="2581833"/>
            <a:ext cx="2770609" cy="407506"/>
          </a:xfrm>
          <a:prstGeom prst="rect">
            <a:avLst/>
          </a:prstGeom>
          <a:noFill/>
        </p:spPr>
        <p:txBody>
          <a:bodyPr wrap="none" rtlCol="0">
            <a:normAutofit/>
          </a:bodyPr>
          <a:lstStyle/>
          <a:p>
            <a:pPr algn="l"/>
            <a:r>
              <a:rPr lang="en-FI" dirty="0" err="1"/>
              <a:t>Use Qt Creator Extensions?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3F960ADA-8C2A-BC2A-6736-2EE825D11CBE}"/>
              </a:ext>
            </a:extLst>
          </p:cNvPr>
          <p:cNvSpPr/>
          <p:nvPr/>
        </p:nvSpPr>
        <p:spPr>
          <a:xfrm>
            <a:off x="2874817" y="2920379"/>
            <a:ext cx="6020705" cy="1810647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>
            <a:normAutofit/>
          </a:bodyPr>
          <a:lstStyle/>
          <a:p>
            <a:r>
              <a:rPr lang="en-GB" sz="1600">
                <a:solidFill>
                  <a:schemeClr val="tx1"/>
                </a:solidFill>
              </a:rPr>
              <a:t>Qt Creator Extensions are available from configured online sources (such as Qt Creator Extension Store provided by Qt Group). </a:t>
            </a:r>
          </a:p>
          <a:p>
            <a:endParaRPr lang="en-GB" sz="400">
              <a:solidFill>
                <a:schemeClr val="tx1"/>
              </a:solidFill>
            </a:endParaRPr>
          </a:p>
          <a:p>
            <a:endParaRPr lang="en-GB" sz="400">
              <a:solidFill>
                <a:schemeClr val="tx1"/>
              </a:solidFill>
            </a:endParaRPr>
          </a:p>
          <a:p>
            <a:r>
              <a:rPr lang="en-GB" sz="1600">
                <a:solidFill>
                  <a:schemeClr val="tx1"/>
                </a:solidFill>
              </a:rPr>
              <a:t>By linking or connecting external repositories, you acknowledge these conditions and accept responsibility for managing associated risks appropriately.</a:t>
            </a:r>
          </a:p>
          <a:p>
            <a:endParaRPr lang="en-GB" sz="400">
              <a:solidFill>
                <a:schemeClr val="tx1"/>
              </a:solidFill>
            </a:endParaRPr>
          </a:p>
          <a:p>
            <a:r>
              <a:rPr lang="en-GB" sz="1600">
                <a:solidFill>
                  <a:schemeClr val="tx1"/>
                </a:solidFill>
              </a:rPr>
              <a:t>You can manage the use of Extensions in </a:t>
            </a:r>
            <a:r>
              <a:rPr lang="en-GB" sz="1600" u="sng">
                <a:solidFill>
                  <a:schemeClr val="tx1"/>
                </a:solidFill>
              </a:rPr>
              <a:t>Settings &gt; Extensions</a:t>
            </a:r>
            <a:r>
              <a:rPr lang="en-GB" sz="1600">
                <a:solidFill>
                  <a:schemeClr val="tx1"/>
                </a:solidFill>
              </a:rPr>
              <a:t>. 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418B8FBF-17B7-2D86-056A-73AB5FCC413C}"/>
              </a:ext>
            </a:extLst>
          </p:cNvPr>
          <p:cNvSpPr/>
          <p:nvPr/>
        </p:nvSpPr>
        <p:spPr>
          <a:xfrm>
            <a:off x="2951922" y="4929809"/>
            <a:ext cx="258417" cy="278295"/>
          </a:xfrm>
          <a:prstGeom prst="rect">
            <a:avLst/>
          </a:prstGeom>
          <a:noFill/>
          <a:ln w="3810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77500" lnSpcReduction="20000"/>
          </a:bodyPr>
          <a:lstStyle/>
          <a:p>
            <a:pPr algn="ctr"/>
            <a:endParaRPr lang="en-FI" dirty="0" err="1">
              <a:solidFill>
                <a:schemeClr val="accent2"/>
              </a:solidFill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1B921AF7-5E52-61C2-45EC-F2BD6D464CC3}"/>
              </a:ext>
            </a:extLst>
          </p:cNvPr>
          <p:cNvSpPr txBox="1"/>
          <p:nvPr/>
        </p:nvSpPr>
        <p:spPr>
          <a:xfrm>
            <a:off x="3210338" y="4934327"/>
            <a:ext cx="5685183" cy="337930"/>
          </a:xfrm>
          <a:prstGeom prst="rect">
            <a:avLst/>
          </a:prstGeom>
          <a:noFill/>
        </p:spPr>
        <p:txBody>
          <a:bodyPr wrap="none" rtlCol="0">
            <a:normAutofit fontScale="92500" lnSpcReduction="10000"/>
          </a:bodyPr>
          <a:lstStyle/>
          <a:p>
            <a:pPr algn="l"/>
            <a:r>
              <a:rPr lang="en-FI" dirty="0" err="1"/>
              <a:t>Enable use of Qt Creator Extensions</a:t>
            </a:r>
          </a:p>
        </p:txBody>
      </p:sp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54A88565-88FF-C5A9-4201-6E8AD1D9D3E9}"/>
              </a:ext>
            </a:extLst>
          </p:cNvPr>
          <p:cNvSpPr/>
          <p:nvPr/>
        </p:nvSpPr>
        <p:spPr>
          <a:xfrm>
            <a:off x="2951922" y="5546035"/>
            <a:ext cx="1401417" cy="475352"/>
          </a:xfrm>
          <a:prstGeom prst="round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r"/>
            <a:r>
              <a:rPr lang="en-FI" dirty="0" err="1">
                <a:solidFill>
                  <a:schemeClr val="bg1"/>
                </a:solidFill>
              </a:rPr>
              <a:t>Back        </a:t>
            </a:r>
          </a:p>
        </p:txBody>
      </p:sp>
      <p:sp>
        <p:nvSpPr>
          <p:cNvPr id="25" name="Left Arrow 24">
            <a:extLst>
              <a:ext uri="{FF2B5EF4-FFF2-40B4-BE49-F238E27FC236}">
                <a16:creationId xmlns:a16="http://schemas.microsoft.com/office/drawing/2014/main" id="{5BC09D8F-E682-A229-5F7C-81EA792EC9B7}"/>
              </a:ext>
            </a:extLst>
          </p:cNvPr>
          <p:cNvSpPr/>
          <p:nvPr/>
        </p:nvSpPr>
        <p:spPr>
          <a:xfrm>
            <a:off x="3011555" y="5678035"/>
            <a:ext cx="397566" cy="211061"/>
          </a:xfrm>
          <a:prstGeom prst="leftArrow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25000" lnSpcReduction="20000"/>
          </a:bodyPr>
          <a:lstStyle/>
          <a:p>
            <a:pPr algn="ctr"/>
            <a:endParaRPr lang="en-FI" dirty="0" err="1">
              <a:solidFill>
                <a:schemeClr val="accent2"/>
              </a:solidFill>
            </a:endParaRPr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84AD476E-4AFE-D938-6464-ABEA5D83F175}"/>
              </a:ext>
            </a:extLst>
          </p:cNvPr>
          <p:cNvSpPr/>
          <p:nvPr/>
        </p:nvSpPr>
        <p:spPr>
          <a:xfrm>
            <a:off x="5579722" y="5579096"/>
            <a:ext cx="129209" cy="151318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25000" lnSpcReduction="20000"/>
          </a:bodyPr>
          <a:lstStyle/>
          <a:p>
            <a:pPr algn="ctr"/>
            <a:endParaRPr lang="en-FI" dirty="0" err="1">
              <a:solidFill>
                <a:schemeClr val="accent2"/>
              </a:solidFill>
            </a:endParaRPr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59B931B7-D209-E6EE-E81C-9EDA49D52542}"/>
              </a:ext>
            </a:extLst>
          </p:cNvPr>
          <p:cNvSpPr/>
          <p:nvPr/>
        </p:nvSpPr>
        <p:spPr>
          <a:xfrm>
            <a:off x="5732122" y="5579096"/>
            <a:ext cx="129209" cy="151318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25000" lnSpcReduction="20000"/>
          </a:bodyPr>
          <a:lstStyle/>
          <a:p>
            <a:pPr algn="ctr"/>
            <a:endParaRPr lang="en-FI" dirty="0" err="1">
              <a:solidFill>
                <a:schemeClr val="accent2"/>
              </a:solidFill>
            </a:endParaRPr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E8CEBDD0-5C25-1551-F42C-8EC42235D87D}"/>
              </a:ext>
            </a:extLst>
          </p:cNvPr>
          <p:cNvSpPr/>
          <p:nvPr/>
        </p:nvSpPr>
        <p:spPr>
          <a:xfrm>
            <a:off x="5884522" y="5586398"/>
            <a:ext cx="129209" cy="151318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25000" lnSpcReduction="20000"/>
          </a:bodyPr>
          <a:lstStyle/>
          <a:p>
            <a:pPr algn="ctr"/>
            <a:endParaRPr lang="en-FI" dirty="0" err="1">
              <a:solidFill>
                <a:schemeClr val="accent2"/>
              </a:solidFill>
            </a:endParaRPr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72F92465-5588-FF46-AFAD-E3ABE5FE2296}"/>
              </a:ext>
            </a:extLst>
          </p:cNvPr>
          <p:cNvSpPr/>
          <p:nvPr/>
        </p:nvSpPr>
        <p:spPr>
          <a:xfrm>
            <a:off x="6036922" y="5586398"/>
            <a:ext cx="129209" cy="151318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25000" lnSpcReduction="20000"/>
          </a:bodyPr>
          <a:lstStyle/>
          <a:p>
            <a:pPr algn="ctr"/>
            <a:endParaRPr lang="en-FI" dirty="0" err="1">
              <a:solidFill>
                <a:schemeClr val="accent2"/>
              </a:solidFill>
            </a:endParaRPr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312F797C-836C-F539-88F1-1FEB6116AFD9}"/>
              </a:ext>
            </a:extLst>
          </p:cNvPr>
          <p:cNvSpPr/>
          <p:nvPr/>
        </p:nvSpPr>
        <p:spPr>
          <a:xfrm>
            <a:off x="6189322" y="5586398"/>
            <a:ext cx="129209" cy="151318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25000" lnSpcReduction="20000"/>
          </a:bodyPr>
          <a:lstStyle/>
          <a:p>
            <a:pPr algn="ctr"/>
            <a:endParaRPr lang="en-FI" dirty="0" err="1">
              <a:solidFill>
                <a:schemeClr val="accent2"/>
              </a:solidFill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BE9DC853-9C9B-8689-FF49-CF59544ECE36}"/>
              </a:ext>
            </a:extLst>
          </p:cNvPr>
          <p:cNvSpPr txBox="1"/>
          <p:nvPr/>
        </p:nvSpPr>
        <p:spPr>
          <a:xfrm>
            <a:off x="5178665" y="5737393"/>
            <a:ext cx="1778626" cy="358214"/>
          </a:xfrm>
          <a:prstGeom prst="rect">
            <a:avLst/>
          </a:prstGeom>
          <a:noFill/>
        </p:spPr>
        <p:txBody>
          <a:bodyPr wrap="none" rtlCol="0">
            <a:normAutofit/>
          </a:bodyPr>
          <a:lstStyle/>
          <a:p>
            <a:pPr algn="l"/>
            <a:r>
              <a:rPr lang="en-FI" sz="1200" dirty="0" err="1"/>
              <a:t>Step 3 of 5: extensions</a:t>
            </a:r>
          </a:p>
        </p:txBody>
      </p:sp>
      <p:sp>
        <p:nvSpPr>
          <p:cNvPr id="33" name="Rounded Rectangle 32">
            <a:extLst>
              <a:ext uri="{FF2B5EF4-FFF2-40B4-BE49-F238E27FC236}">
                <a16:creationId xmlns:a16="http://schemas.microsoft.com/office/drawing/2014/main" id="{A0CE06AF-4B97-4D70-C2B2-8351719D80C7}"/>
              </a:ext>
            </a:extLst>
          </p:cNvPr>
          <p:cNvSpPr/>
          <p:nvPr/>
        </p:nvSpPr>
        <p:spPr>
          <a:xfrm>
            <a:off x="7430616" y="5537782"/>
            <a:ext cx="1401417" cy="475352"/>
          </a:xfrm>
          <a:prstGeom prst="round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r>
              <a:rPr lang="en-FI" dirty="0" err="1">
                <a:solidFill>
                  <a:schemeClr val="bg1"/>
                </a:solidFill>
              </a:rPr>
              <a:t>Next</a:t>
            </a:r>
          </a:p>
        </p:txBody>
      </p:sp>
      <p:sp>
        <p:nvSpPr>
          <p:cNvPr id="34" name="Left Arrow 33">
            <a:extLst>
              <a:ext uri="{FF2B5EF4-FFF2-40B4-BE49-F238E27FC236}">
                <a16:creationId xmlns:a16="http://schemas.microsoft.com/office/drawing/2014/main" id="{826AEE56-816A-46EF-8791-0D9CED7ED00E}"/>
              </a:ext>
            </a:extLst>
          </p:cNvPr>
          <p:cNvSpPr/>
          <p:nvPr/>
        </p:nvSpPr>
        <p:spPr>
          <a:xfrm rot="10800000">
            <a:off x="8327793" y="5674286"/>
            <a:ext cx="397566" cy="211061"/>
          </a:xfrm>
          <a:prstGeom prst="leftArrow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25000" lnSpcReduction="20000"/>
          </a:bodyPr>
          <a:lstStyle/>
          <a:p>
            <a:pPr algn="ctr"/>
            <a:endParaRPr lang="en-FI" dirty="0" err="1">
              <a:solidFill>
                <a:schemeClr val="accent2"/>
              </a:solidFill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A039F3AB-EB02-CCB5-639C-C27516570E03}"/>
              </a:ext>
            </a:extLst>
          </p:cNvPr>
          <p:cNvSpPr/>
          <p:nvPr/>
        </p:nvSpPr>
        <p:spPr>
          <a:xfrm>
            <a:off x="8605901" y="2087218"/>
            <a:ext cx="375266" cy="375266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>
            <a:normAutofit/>
          </a:bodyPr>
          <a:lstStyle/>
          <a:p>
            <a:pPr algn="ctr"/>
            <a:endParaRPr lang="en-FI" b="1" dirty="0" err="1">
              <a:solidFill>
                <a:schemeClr val="accent2"/>
              </a:solidFill>
            </a:endParaRPr>
          </a:p>
        </p:txBody>
      </p:sp>
      <p:sp>
        <p:nvSpPr>
          <p:cNvPr id="3" name="Multiply 2">
            <a:extLst>
              <a:ext uri="{FF2B5EF4-FFF2-40B4-BE49-F238E27FC236}">
                <a16:creationId xmlns:a16="http://schemas.microsoft.com/office/drawing/2014/main" id="{12681794-436A-CB65-0905-1FE3C32BFCFF}"/>
              </a:ext>
            </a:extLst>
          </p:cNvPr>
          <p:cNvSpPr/>
          <p:nvPr/>
        </p:nvSpPr>
        <p:spPr>
          <a:xfrm>
            <a:off x="8613514" y="2087217"/>
            <a:ext cx="367653" cy="367653"/>
          </a:xfrm>
          <a:prstGeom prst="mathMultiply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62500" lnSpcReduction="20000"/>
          </a:bodyPr>
          <a:lstStyle/>
          <a:p>
            <a:pPr algn="ctr"/>
            <a:endParaRPr lang="en-FI" dirty="0" err="1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53452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fade/>
      </p:transition>
    </mc:Choice>
    <mc:Fallback xmlns="">
      <p:transition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4D7AC80-7A60-DFB9-F533-D1B4BAF09F5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5ECBA78D-EEFA-1FE8-D2C0-0B82B6701B3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FI"/>
              <a:t>Add a new phase to the guided onboarding flow (to be introduced in Qt Creator 18, </a:t>
            </a:r>
            <a:r>
              <a:rPr lang="en-FI">
                <a:hlinkClick r:id="rId2"/>
              </a:rPr>
              <a:t>Figma design</a:t>
            </a:r>
            <a:r>
              <a:rPr lang="en-FI"/>
              <a:t>)</a:t>
            </a:r>
          </a:p>
          <a:p>
            <a:r>
              <a:rPr lang="en-FI"/>
              <a:t>Remove externalRepoSwitch from Extension Mode </a:t>
            </a:r>
          </a:p>
          <a:p>
            <a:r>
              <a:rPr lang="en-FI"/>
              <a:t>When the user completes the flow, store the value of the checkbox to settings.useExternalRepo</a:t>
            </a:r>
          </a:p>
          <a:p>
            <a:pPr lvl="1"/>
            <a:r>
              <a:rPr lang="en-FI"/>
              <a:t>true </a:t>
            </a:r>
            <a:r>
              <a:rPr lang="en-FI">
                <a:sym typeface="Wingdings" pitchFamily="2" charset="2"/>
              </a:rPr>
              <a:t> set settings.useExternalRepo to false</a:t>
            </a:r>
            <a:endParaRPr lang="en-FI"/>
          </a:p>
          <a:p>
            <a:pPr lvl="1"/>
            <a:r>
              <a:rPr lang="en-FI"/>
              <a:t>false </a:t>
            </a:r>
            <a:r>
              <a:rPr lang="en-FI">
                <a:sym typeface="Wingdings" pitchFamily="2" charset="2"/>
              </a:rPr>
              <a:t> set settings.useExternalRepo to false </a:t>
            </a:r>
          </a:p>
          <a:p>
            <a:r>
              <a:rPr lang="en-FI">
                <a:sym typeface="Wingdings" pitchFamily="2" charset="2"/>
              </a:rPr>
              <a:t>settings.useExternalRepo defaults to false</a:t>
            </a:r>
          </a:p>
          <a:p>
            <a:r>
              <a:rPr lang="en-GB">
                <a:sym typeface="Wingdings" pitchFamily="2" charset="2"/>
              </a:rPr>
              <a:t>U</a:t>
            </a:r>
            <a:r>
              <a:rPr lang="en-FI">
                <a:sym typeface="Wingdings" pitchFamily="2" charset="2"/>
              </a:rPr>
              <a:t>ser is allowed to abandon the onboarding at any stage by closing the guided flow. </a:t>
            </a:r>
          </a:p>
          <a:p>
            <a:pPr lvl="1"/>
            <a:r>
              <a:rPr lang="en-GB">
                <a:sym typeface="Wingdings" pitchFamily="2" charset="2"/>
              </a:rPr>
              <a:t>A</a:t>
            </a:r>
            <a:r>
              <a:rPr lang="en-FI">
                <a:sym typeface="Wingdings" pitchFamily="2" charset="2"/>
              </a:rPr>
              <a:t>dd a new attribute to track whether onboarding was completed by the user</a:t>
            </a:r>
          </a:p>
          <a:p>
            <a:pPr lvl="2"/>
            <a:r>
              <a:rPr lang="en-GB">
                <a:sym typeface="Wingdings" pitchFamily="2" charset="2"/>
              </a:rPr>
              <a:t>s</a:t>
            </a:r>
            <a:r>
              <a:rPr lang="en-FI">
                <a:sym typeface="Wingdings" pitchFamily="2" charset="2"/>
              </a:rPr>
              <a:t>ettings.onboardingCompleted defaults to false</a:t>
            </a:r>
            <a:endParaRPr lang="en-GB">
              <a:sym typeface="Wingdings" pitchFamily="2" charset="2"/>
            </a:endParaRPr>
          </a:p>
          <a:p>
            <a:pPr lvl="2"/>
            <a:r>
              <a:rPr lang="en-GB">
                <a:sym typeface="Wingdings" pitchFamily="2" charset="2"/>
              </a:rPr>
              <a:t>s</a:t>
            </a:r>
            <a:r>
              <a:rPr lang="en-FI">
                <a:sym typeface="Wingdings" pitchFamily="2" charset="2"/>
              </a:rPr>
              <a:t>ettings.onboardingCompleted set to true when the user clicks on “done” on the last page of the flow</a:t>
            </a:r>
          </a:p>
          <a:p>
            <a:pPr marL="0" indent="0">
              <a:buNone/>
            </a:pPr>
            <a:endParaRPr lang="en-FI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73075D2-8780-1F48-B980-3E63A91BE1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1F7895-443C-4B71-ACA6-CB3F0B67D301}" type="datetime3">
              <a:rPr lang="en-US" smtClean="0"/>
              <a:t>23 June 2025</a:t>
            </a:fld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F2D5102-7F22-D530-E19D-8B4C05EC36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3D178-98AA-4574-9EAA-8EB007C55176}" type="slidenum">
              <a:rPr lang="en-US" smtClean="0"/>
              <a:t>2</a:t>
            </a:fld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3469212-40CA-F91A-FB05-1E83568209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FI"/>
              <a:t>Changes &amp; interactions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3907EFF4-7FFD-F278-0CF3-3918C76C0E7A}"/>
              </a:ext>
            </a:extLst>
          </p:cNvPr>
          <p:cNvSpPr>
            <a:spLocks noGrp="1"/>
          </p:cNvSpPr>
          <p:nvPr>
            <p:ph type="body" idx="13"/>
          </p:nvPr>
        </p:nvSpPr>
        <p:spPr/>
        <p:txBody>
          <a:bodyPr/>
          <a:lstStyle/>
          <a:p>
            <a:endParaRPr lang="en-FI"/>
          </a:p>
        </p:txBody>
      </p:sp>
    </p:spTree>
    <p:extLst>
      <p:ext uri="{BB962C8B-B14F-4D97-AF65-F5344CB8AC3E}">
        <p14:creationId xmlns:p14="http://schemas.microsoft.com/office/powerpoint/2010/main" val="13444694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fade/>
      </p:transition>
    </mc:Choice>
    <mc:Fallback xmlns="">
      <p:transition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C1A7BBA-9EC1-7F17-C8CB-2BD4E4285F3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7EAF0140-DBCC-0E41-B732-CF00078C97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FI"/>
              <a:t>Alternative 2: Qt Creator Extension Mode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288E1E5-1B70-A1EA-E219-88C9E5B4D5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226F9D-6990-4377-8201-7F796B71D957}" type="datetime3">
              <a:rPr lang="en-US" smtClean="0"/>
              <a:t>23 June 2025</a:t>
            </a:fld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7A002AE-8041-CC9B-B79C-83E139CDA5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3D178-98AA-4574-9EAA-8EB007C55176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9D8A3D36-DD99-3818-1966-0AD50351379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8873" y="902571"/>
            <a:ext cx="10170082" cy="5956761"/>
          </a:xfrm>
          <a:prstGeom prst="rect">
            <a:avLst/>
          </a:prstGeom>
        </p:spPr>
      </p:pic>
      <p:sp>
        <p:nvSpPr>
          <p:cNvPr id="18" name="Rectangle 17">
            <a:extLst>
              <a:ext uri="{FF2B5EF4-FFF2-40B4-BE49-F238E27FC236}">
                <a16:creationId xmlns:a16="http://schemas.microsoft.com/office/drawing/2014/main" id="{2A209D6A-149F-0413-C207-C28D4D7E075E}"/>
              </a:ext>
            </a:extLst>
          </p:cNvPr>
          <p:cNvSpPr/>
          <p:nvPr/>
        </p:nvSpPr>
        <p:spPr>
          <a:xfrm>
            <a:off x="10577945" y="6151418"/>
            <a:ext cx="1279093" cy="55882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endParaRPr lang="en-FI" dirty="0" err="1">
              <a:solidFill>
                <a:schemeClr val="accent2"/>
              </a:solidFill>
            </a:endParaRPr>
          </a:p>
        </p:txBody>
      </p:sp>
      <p:pic>
        <p:nvPicPr>
          <p:cNvPr id="3" name="Picture 2" descr="A screenshot of a phone&#10;&#10;AI-generated content may be incorrect.">
            <a:extLst>
              <a:ext uri="{FF2B5EF4-FFF2-40B4-BE49-F238E27FC236}">
                <a16:creationId xmlns:a16="http://schemas.microsoft.com/office/drawing/2014/main" id="{BDE579B3-A33A-9E66-8D92-269D2E61896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962" y="1435627"/>
            <a:ext cx="2764341" cy="5423705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EF1F0049-DA38-B077-45C5-DCC4061E4D8A}"/>
              </a:ext>
            </a:extLst>
          </p:cNvPr>
          <p:cNvSpPr/>
          <p:nvPr/>
        </p:nvSpPr>
        <p:spPr>
          <a:xfrm>
            <a:off x="2473691" y="1486985"/>
            <a:ext cx="6847609" cy="4468443"/>
          </a:xfrm>
          <a:prstGeom prst="rect">
            <a:avLst/>
          </a:prstGeom>
          <a:solidFill>
            <a:schemeClr val="bg1">
              <a:lumMod val="50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endParaRPr lang="en-FI" dirty="0" err="1">
              <a:solidFill>
                <a:schemeClr val="accent2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8DBD929-21BB-EF98-030A-EA65D18DDBE9}"/>
              </a:ext>
            </a:extLst>
          </p:cNvPr>
          <p:cNvSpPr txBox="1"/>
          <p:nvPr/>
        </p:nvSpPr>
        <p:spPr>
          <a:xfrm>
            <a:off x="2650334" y="1642850"/>
            <a:ext cx="6442365" cy="436419"/>
          </a:xfrm>
          <a:prstGeom prst="rect">
            <a:avLst/>
          </a:prstGeom>
          <a:noFill/>
        </p:spPr>
        <p:txBody>
          <a:bodyPr wrap="none" rtlCol="0">
            <a:normAutofit/>
          </a:bodyPr>
          <a:lstStyle/>
          <a:p>
            <a:pPr algn="l"/>
            <a:r>
              <a:rPr lang="en-FI" dirty="0" err="1"/>
              <a:t>Use Qt Creator Extensions?</a:t>
            </a:r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7C6F5456-F95A-4565-846F-49571978616B}"/>
              </a:ext>
            </a:extLst>
          </p:cNvPr>
          <p:cNvSpPr/>
          <p:nvPr/>
        </p:nvSpPr>
        <p:spPr>
          <a:xfrm>
            <a:off x="2806199" y="5296109"/>
            <a:ext cx="1569028" cy="509155"/>
          </a:xfrm>
          <a:prstGeom prst="round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r>
              <a:rPr lang="en-FI" dirty="0" err="1">
                <a:solidFill>
                  <a:schemeClr val="tx1"/>
                </a:solidFill>
              </a:rPr>
              <a:t>Use</a:t>
            </a:r>
          </a:p>
        </p:txBody>
      </p:sp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457B4810-8F26-9924-495D-5EF7FCA07780}"/>
              </a:ext>
            </a:extLst>
          </p:cNvPr>
          <p:cNvSpPr/>
          <p:nvPr/>
        </p:nvSpPr>
        <p:spPr>
          <a:xfrm>
            <a:off x="4484332" y="5296108"/>
            <a:ext cx="1569028" cy="509155"/>
          </a:xfrm>
          <a:prstGeom prst="round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r>
              <a:rPr lang="en-FI" dirty="0" err="1">
                <a:solidFill>
                  <a:schemeClr val="bg1"/>
                </a:solidFill>
              </a:rPr>
              <a:t>Do not use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ACFF47F6-126E-7733-8638-E91453CF9DA4}"/>
              </a:ext>
            </a:extLst>
          </p:cNvPr>
          <p:cNvSpPr/>
          <p:nvPr/>
        </p:nvSpPr>
        <p:spPr>
          <a:xfrm>
            <a:off x="2785419" y="2079269"/>
            <a:ext cx="6211624" cy="3135881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>
            <a:normAutofit/>
          </a:bodyPr>
          <a:lstStyle/>
          <a:p>
            <a:r>
              <a:rPr lang="en-GB">
                <a:solidFill>
                  <a:schemeClr val="tx1"/>
                </a:solidFill>
              </a:rPr>
              <a:t>This extension mode displays the Qt Creator Extensions available from configured online sources (such as Qt Creator Extension Store provided by Qt Group). </a:t>
            </a:r>
          </a:p>
          <a:p>
            <a:endParaRPr lang="en-GB" sz="500">
              <a:solidFill>
                <a:schemeClr val="tx1"/>
              </a:solidFill>
            </a:endParaRPr>
          </a:p>
          <a:p>
            <a:r>
              <a:rPr lang="en-GB">
                <a:solidFill>
                  <a:schemeClr val="tx1"/>
                </a:solidFill>
              </a:rPr>
              <a:t>If you choose to link or connect an external repository, you are acting at your own discretion and risk.</a:t>
            </a:r>
          </a:p>
          <a:p>
            <a:endParaRPr lang="en-GB" sz="500">
              <a:solidFill>
                <a:schemeClr val="tx1"/>
              </a:solidFill>
            </a:endParaRPr>
          </a:p>
          <a:p>
            <a:r>
              <a:rPr lang="en-GB">
                <a:solidFill>
                  <a:schemeClr val="tx1"/>
                </a:solidFill>
              </a:rPr>
              <a:t>By linking or connecting external repositories, you acknowledge these conditions and accept responsibility for managing associated risks appropriately.</a:t>
            </a:r>
          </a:p>
          <a:p>
            <a:endParaRPr lang="en-GB" sz="500">
              <a:solidFill>
                <a:schemeClr val="tx1"/>
              </a:solidFill>
            </a:endParaRPr>
          </a:p>
          <a:p>
            <a:r>
              <a:rPr lang="en-GB">
                <a:solidFill>
                  <a:schemeClr val="tx1"/>
                </a:solidFill>
              </a:rPr>
              <a:t>You can manage the use of Extensions in </a:t>
            </a:r>
            <a:r>
              <a:rPr lang="en-GB" u="sng">
                <a:solidFill>
                  <a:schemeClr val="tx1"/>
                </a:solidFill>
              </a:rPr>
              <a:t>Settings &gt; Extensions</a:t>
            </a:r>
            <a:r>
              <a:rPr lang="en-GB">
                <a:solidFill>
                  <a:schemeClr val="tx1"/>
                </a:solidFill>
              </a:rPr>
              <a:t>.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E71CE2B-B48F-82E9-3229-33163A28FFD0}"/>
              </a:ext>
            </a:extLst>
          </p:cNvPr>
          <p:cNvSpPr txBox="1"/>
          <p:nvPr/>
        </p:nvSpPr>
        <p:spPr>
          <a:xfrm rot="1658758">
            <a:off x="10158421" y="395251"/>
            <a:ext cx="1620705" cy="578223"/>
          </a:xfrm>
          <a:prstGeom prst="rect">
            <a:avLst/>
          </a:prstGeom>
          <a:noFill/>
        </p:spPr>
        <p:txBody>
          <a:bodyPr wrap="none" rtlCol="0" anchor="ctr">
            <a:normAutofit lnSpcReduction="10000"/>
          </a:bodyPr>
          <a:lstStyle/>
          <a:p>
            <a:pPr algn="l"/>
            <a:r>
              <a:rPr lang="en-FI" sz="3200" b="1" dirty="0" err="1">
                <a:solidFill>
                  <a:srgbClr val="C00000"/>
                </a:solidFill>
              </a:rPr>
              <a:t>Mockup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C167B37-531F-33FF-CD90-4520CF41E6D6}"/>
              </a:ext>
            </a:extLst>
          </p:cNvPr>
          <p:cNvSpPr/>
          <p:nvPr/>
        </p:nvSpPr>
        <p:spPr>
          <a:xfrm>
            <a:off x="6489277" y="5366497"/>
            <a:ext cx="258417" cy="278295"/>
          </a:xfrm>
          <a:prstGeom prst="rect">
            <a:avLst/>
          </a:prstGeom>
          <a:noFill/>
          <a:ln w="3810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77500" lnSpcReduction="20000"/>
          </a:bodyPr>
          <a:lstStyle/>
          <a:p>
            <a:pPr algn="ctr"/>
            <a:endParaRPr lang="en-FI" dirty="0" err="1">
              <a:solidFill>
                <a:schemeClr val="accent2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BE3222A-CA2D-E9C3-34BE-2812E3ACA18A}"/>
              </a:ext>
            </a:extLst>
          </p:cNvPr>
          <p:cNvSpPr txBox="1"/>
          <p:nvPr/>
        </p:nvSpPr>
        <p:spPr>
          <a:xfrm>
            <a:off x="6747694" y="5371015"/>
            <a:ext cx="2477888" cy="337930"/>
          </a:xfrm>
          <a:prstGeom prst="rect">
            <a:avLst/>
          </a:prstGeom>
          <a:noFill/>
        </p:spPr>
        <p:txBody>
          <a:bodyPr wrap="none" rtlCol="0">
            <a:normAutofit fontScale="92500" lnSpcReduction="10000"/>
          </a:bodyPr>
          <a:lstStyle/>
          <a:p>
            <a:pPr algn="l"/>
            <a:r>
              <a:rPr lang="en-FI" dirty="0" err="1"/>
              <a:t>Never show this again</a:t>
            </a:r>
          </a:p>
        </p:txBody>
      </p:sp>
    </p:spTree>
    <p:extLst>
      <p:ext uri="{BB962C8B-B14F-4D97-AF65-F5344CB8AC3E}">
        <p14:creationId xmlns:p14="http://schemas.microsoft.com/office/powerpoint/2010/main" val="13181725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fade/>
      </p:transition>
    </mc:Choice>
    <mc:Fallback xmlns="">
      <p:transition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E2A8E474-7FFD-5AAD-0548-4454CB7B73A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4964" y="1412874"/>
            <a:ext cx="11522074" cy="4752429"/>
          </a:xfrm>
        </p:spPr>
        <p:txBody>
          <a:bodyPr>
            <a:normAutofit fontScale="92500" lnSpcReduction="10000"/>
          </a:bodyPr>
          <a:lstStyle/>
          <a:p>
            <a:r>
              <a:rPr lang="en-FI"/>
              <a:t>Remove externalRepoSwitch from Extension Mode </a:t>
            </a:r>
          </a:p>
          <a:p>
            <a:r>
              <a:rPr lang="en-FI"/>
              <a:t>When the user first selects Extension Mode and the user has not previously completed the onboarding flow, display the dialogue shown on the previous page</a:t>
            </a:r>
          </a:p>
          <a:p>
            <a:pPr lvl="1"/>
            <a:r>
              <a:rPr lang="en-FI"/>
              <a:t>Dialogue -  </a:t>
            </a:r>
          </a:p>
          <a:p>
            <a:pPr lvl="2"/>
            <a:r>
              <a:rPr lang="en-GB"/>
              <a:t>S</a:t>
            </a:r>
            <a:r>
              <a:rPr lang="en-FI"/>
              <a:t>hown only when </a:t>
            </a:r>
          </a:p>
          <a:p>
            <a:pPr lvl="3"/>
            <a:r>
              <a:rPr lang="en-FI"/>
              <a:t>settings.onboardingCompleted is false and </a:t>
            </a:r>
          </a:p>
          <a:p>
            <a:pPr lvl="3"/>
            <a:r>
              <a:rPr lang="en-GB"/>
              <a:t>s</a:t>
            </a:r>
            <a:r>
              <a:rPr lang="en-FI"/>
              <a:t>ettings.</a:t>
            </a:r>
            <a:r>
              <a:rPr lang="en-GB"/>
              <a:t>skipExtensionsDialogue is false </a:t>
            </a:r>
            <a:endParaRPr lang="en-FI"/>
          </a:p>
          <a:p>
            <a:pPr lvl="2"/>
            <a:r>
              <a:rPr lang="en-FI"/>
              <a:t>Modal/overlay to ensure that user must react to the question</a:t>
            </a:r>
          </a:p>
          <a:p>
            <a:pPr lvl="3"/>
            <a:r>
              <a:rPr lang="fi-FI"/>
              <a:t>Component selection TBC</a:t>
            </a:r>
            <a:endParaRPr lang="en-FI"/>
          </a:p>
          <a:p>
            <a:pPr lvl="1"/>
            <a:r>
              <a:rPr lang="en-FI"/>
              <a:t>Buttons</a:t>
            </a:r>
          </a:p>
          <a:p>
            <a:pPr lvl="2"/>
            <a:r>
              <a:rPr lang="en-FI"/>
              <a:t>“Use” </a:t>
            </a:r>
            <a:r>
              <a:rPr lang="en-FI">
                <a:sym typeface="Wingdings" pitchFamily="2" charset="2"/>
              </a:rPr>
              <a:t> set settings.useExternalRepo to true</a:t>
            </a:r>
            <a:endParaRPr lang="en-FI"/>
          </a:p>
          <a:p>
            <a:pPr lvl="2"/>
            <a:r>
              <a:rPr lang="en-FI"/>
              <a:t>“Don’t use” </a:t>
            </a:r>
            <a:r>
              <a:rPr lang="en-FI">
                <a:sym typeface="Wingdings" pitchFamily="2" charset="2"/>
              </a:rPr>
              <a:t> set settings.useExternalRepo to false </a:t>
            </a:r>
          </a:p>
          <a:p>
            <a:pPr lvl="1"/>
            <a:r>
              <a:rPr lang="en-FI">
                <a:sym typeface="Wingdings" pitchFamily="2" charset="2"/>
              </a:rPr>
              <a:t>Switch </a:t>
            </a:r>
          </a:p>
          <a:p>
            <a:pPr lvl="2"/>
            <a:r>
              <a:rPr lang="en-FI">
                <a:sym typeface="Wingdings" pitchFamily="2" charset="2"/>
              </a:rPr>
              <a:t>“Never show this again”  set settings.skipExtensionsDialogue to true</a:t>
            </a:r>
          </a:p>
          <a:p>
            <a:r>
              <a:rPr lang="en-FI">
                <a:sym typeface="Wingdings" pitchFamily="2" charset="2"/>
              </a:rPr>
              <a:t>settings.useExternalRepo defaults to false</a:t>
            </a:r>
          </a:p>
          <a:p>
            <a:r>
              <a:rPr lang="en-FI">
                <a:sym typeface="Wingdings" pitchFamily="2" charset="2"/>
              </a:rPr>
              <a:t>settings.skipExtensionsDialogue defaults to false</a:t>
            </a:r>
          </a:p>
          <a:p>
            <a:endParaRPr lang="en-FI">
              <a:sym typeface="Wingdings" pitchFamily="2" charset="2"/>
            </a:endParaRPr>
          </a:p>
          <a:p>
            <a:pPr marL="0" indent="0">
              <a:buNone/>
            </a:pPr>
            <a:endParaRPr lang="en-FI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27B43B7-4BB6-B415-C483-95DBD3DB48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1F7895-443C-4B71-ACA6-CB3F0B67D301}" type="datetime3">
              <a:rPr lang="en-US" smtClean="0"/>
              <a:t>23 June 2025</a:t>
            </a:fld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39D88EC-4335-48DF-9592-CAC9404D55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3D178-98AA-4574-9EAA-8EB007C55176}" type="slidenum">
              <a:rPr lang="en-US" smtClean="0"/>
              <a:t>4</a:t>
            </a:fld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40940D2-C400-51F8-7C28-205956172B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FI"/>
              <a:t>Changes &amp; interactions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C7CE5D4E-0E4A-EE9A-6D80-38A814BBEB6D}"/>
              </a:ext>
            </a:extLst>
          </p:cNvPr>
          <p:cNvSpPr>
            <a:spLocks noGrp="1"/>
          </p:cNvSpPr>
          <p:nvPr>
            <p:ph type="body" idx="13"/>
          </p:nvPr>
        </p:nvSpPr>
        <p:spPr/>
        <p:txBody>
          <a:bodyPr/>
          <a:lstStyle/>
          <a:p>
            <a:endParaRPr lang="en-FI"/>
          </a:p>
        </p:txBody>
      </p:sp>
    </p:spTree>
    <p:extLst>
      <p:ext uri="{BB962C8B-B14F-4D97-AF65-F5344CB8AC3E}">
        <p14:creationId xmlns:p14="http://schemas.microsoft.com/office/powerpoint/2010/main" val="387169682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100">
        <p:fade/>
      </p:transition>
    </mc:Choice>
    <mc:Fallback xmlns="">
      <p:transition>
        <p:fade/>
      </p:transition>
    </mc:Fallback>
  </mc:AlternateContent>
</p:sld>
</file>

<file path=ppt/theme/theme1.xml><?xml version="1.0" encoding="utf-8"?>
<a:theme xmlns:a="http://schemas.openxmlformats.org/drawingml/2006/main" name="Qt Group">
  <a:themeElements>
    <a:clrScheme name="QT Group 2023">
      <a:dk1>
        <a:srgbClr val="000000"/>
      </a:dk1>
      <a:lt1>
        <a:sysClr val="window" lastClr="FFFFFF"/>
      </a:lt1>
      <a:dk2>
        <a:srgbClr val="595959"/>
      </a:dk2>
      <a:lt2>
        <a:srgbClr val="F3F2F2"/>
      </a:lt2>
      <a:accent1>
        <a:srgbClr val="DBEB00"/>
      </a:accent1>
      <a:accent2>
        <a:srgbClr val="373F26"/>
      </a:accent2>
      <a:accent3>
        <a:srgbClr val="CDB0FF"/>
      </a:accent3>
      <a:accent4>
        <a:srgbClr val="27138B"/>
      </a:accent4>
      <a:accent5>
        <a:srgbClr val="2CDE85"/>
      </a:accent5>
      <a:accent6>
        <a:srgbClr val="00414A"/>
      </a:accent6>
      <a:hlink>
        <a:srgbClr val="373F26"/>
      </a:hlink>
      <a:folHlink>
        <a:srgbClr val="373F26"/>
      </a:folHlink>
    </a:clrScheme>
    <a:fontScheme name="The QT company">
      <a:majorFont>
        <a:latin typeface="Titillium Web"/>
        <a:ea typeface=""/>
        <a:cs typeface=""/>
      </a:majorFont>
      <a:minorFont>
        <a:latin typeface="Titillium Web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</a:spPr>
      <a:bodyPr rtlCol="0" anchor="ctr">
        <a:normAutofit/>
      </a:bodyPr>
      <a:lstStyle>
        <a:defPPr algn="ctr">
          <a:defRPr dirty="0" err="1" smtClean="0">
            <a:solidFill>
              <a:schemeClr val="accent2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accent2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normAutofit/>
      </a:bodyPr>
      <a:lstStyle>
        <a:defPPr algn="l">
          <a:defRPr dirty="0" err="1" smtClean="0"/>
        </a:defPPr>
      </a:lstStyle>
    </a:txDef>
  </a:objectDefaults>
  <a:extraClrSchemeLst/>
  <a:custClrLst>
    <a:custClr name="Qt Custom 1">
      <a:srgbClr val="FFA615"/>
    </a:custClr>
    <a:custClr name="Qt Custom 2">
      <a:srgbClr val="5F002D"/>
    </a:custClr>
    <a:custClr name="Qt Custom 3">
      <a:srgbClr val="F1F799"/>
    </a:custClr>
    <a:custClr name="Qt Custom 4">
      <a:srgbClr val="E6F14D"/>
    </a:custClr>
    <a:custClr name="Qt Custom 5">
      <a:srgbClr val="AFB2A8"/>
    </a:custClr>
    <a:custClr name="Qt Custom 6">
      <a:srgbClr val="737967"/>
    </a:custClr>
    <a:custClr name="Qt Custom 7">
      <a:srgbClr val="1F9B50"/>
    </a:custClr>
    <a:custClr name="Qt Custom 8">
      <a:srgbClr val="125935"/>
    </a:custClr>
    <a:custClr name="Qt Custom 9">
      <a:srgbClr val="99B3B7"/>
    </a:custClr>
    <a:custClr name="Qt Custom 10">
      <a:srgbClr val="4D7A80"/>
    </a:custClr>
  </a:custClrLst>
  <a:extLst>
    <a:ext uri="{05A4C25C-085E-4340-85A3-A5531E510DB2}">
      <thm15:themeFamily xmlns:thm15="http://schemas.microsoft.com/office/thememl/2012/main" name="Presentation13" id="{3B2129CB-E1AD-B54F-8C24-B01609423FC9}" vid="{09C5EBCB-A3B4-8446-9264-0E524C18CCDC}"/>
    </a:ext>
  </a:extLst>
</a:theme>
</file>

<file path=ppt/theme/theme2.xml><?xml version="1.0" encoding="utf-8"?>
<a:theme xmlns:a="http://schemas.openxmlformats.org/drawingml/2006/main" name="Qt Development">
  <a:themeElements>
    <a:clrScheme name="QT development">
      <a:dk1>
        <a:srgbClr val="000000"/>
      </a:dk1>
      <a:lt1>
        <a:sysClr val="window" lastClr="FFFFFF"/>
      </a:lt1>
      <a:dk2>
        <a:srgbClr val="595959"/>
      </a:dk2>
      <a:lt2>
        <a:srgbClr val="F3F2F2"/>
      </a:lt2>
      <a:accent1>
        <a:srgbClr val="2CDE85"/>
      </a:accent1>
      <a:accent2>
        <a:srgbClr val="00414A"/>
      </a:accent2>
      <a:accent3>
        <a:srgbClr val="DBEB00"/>
      </a:accent3>
      <a:accent4>
        <a:srgbClr val="373F26"/>
      </a:accent4>
      <a:accent5>
        <a:srgbClr val="CDB0FF"/>
      </a:accent5>
      <a:accent6>
        <a:srgbClr val="27138B"/>
      </a:accent6>
      <a:hlink>
        <a:srgbClr val="00414A"/>
      </a:hlink>
      <a:folHlink>
        <a:srgbClr val="00414A"/>
      </a:folHlink>
    </a:clrScheme>
    <a:fontScheme name="The QT company">
      <a:majorFont>
        <a:latin typeface="Titillium Web"/>
        <a:ea typeface=""/>
        <a:cs typeface=""/>
      </a:majorFont>
      <a:minorFont>
        <a:latin typeface="Titillium Web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</a:spPr>
      <a:bodyPr rtlCol="0" anchor="ctr">
        <a:normAutofit/>
      </a:bodyPr>
      <a:lstStyle>
        <a:defPPr algn="ctr">
          <a:defRPr dirty="0" err="1" smtClean="0">
            <a:solidFill>
              <a:schemeClr val="accent2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accent2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norm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13" id="{3B2129CB-E1AD-B54F-8C24-B01609423FC9}" vid="{C2A6FB4C-51DA-6849-BA49-8B1C8F1E63B8}"/>
    </a:ext>
  </a:extLst>
</a:theme>
</file>

<file path=ppt/theme/theme3.xml><?xml version="1.0" encoding="utf-8"?>
<a:theme xmlns:a="http://schemas.openxmlformats.org/drawingml/2006/main" name="Qt Quality Assurance">
  <a:themeElements>
    <a:clrScheme name="Quality Assurance Final">
      <a:dk1>
        <a:srgbClr val="000000"/>
      </a:dk1>
      <a:lt1>
        <a:sysClr val="window" lastClr="FFFFFF"/>
      </a:lt1>
      <a:dk2>
        <a:srgbClr val="595959"/>
      </a:dk2>
      <a:lt2>
        <a:srgbClr val="F3F2F2"/>
      </a:lt2>
      <a:accent1>
        <a:srgbClr val="CDB0FF"/>
      </a:accent1>
      <a:accent2>
        <a:srgbClr val="27138B"/>
      </a:accent2>
      <a:accent3>
        <a:srgbClr val="FFA615"/>
      </a:accent3>
      <a:accent4>
        <a:srgbClr val="373F26"/>
      </a:accent4>
      <a:accent5>
        <a:srgbClr val="2CDE85"/>
      </a:accent5>
      <a:accent6>
        <a:srgbClr val="00414A"/>
      </a:accent6>
      <a:hlink>
        <a:srgbClr val="27138B"/>
      </a:hlink>
      <a:folHlink>
        <a:srgbClr val="27138B"/>
      </a:folHlink>
    </a:clrScheme>
    <a:fontScheme name="The QT company">
      <a:majorFont>
        <a:latin typeface="Titillium Web"/>
        <a:ea typeface=""/>
        <a:cs typeface=""/>
      </a:majorFont>
      <a:minorFont>
        <a:latin typeface="Titillium Web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</a:spPr>
      <a:bodyPr rtlCol="0" anchor="ctr">
        <a:normAutofit/>
      </a:bodyPr>
      <a:lstStyle>
        <a:defPPr algn="ctr">
          <a:defRPr dirty="0" err="1" smtClean="0">
            <a:solidFill>
              <a:schemeClr val="accent2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accent2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normAutofit/>
      </a:bodyPr>
      <a:lstStyle>
        <a:defPPr algn="l">
          <a:defRPr dirty="0" err="1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13" id="{3B2129CB-E1AD-B54F-8C24-B01609423FC9}" vid="{58AB8B61-ED31-944C-A5AD-B8F1BC95095B}"/>
    </a:ext>
  </a:extLst>
</a:theme>
</file>

<file path=ppt/theme/theme4.xml><?xml version="1.0" encoding="utf-8"?>
<a:theme xmlns:a="http://schemas.openxmlformats.org/drawingml/2006/main" name="Office Theme">
  <a:themeElements>
    <a:clrScheme name="QT Group 2023">
      <a:dk1>
        <a:srgbClr val="000000"/>
      </a:dk1>
      <a:lt1>
        <a:sysClr val="window" lastClr="FFFFFF"/>
      </a:lt1>
      <a:dk2>
        <a:srgbClr val="595959"/>
      </a:dk2>
      <a:lt2>
        <a:srgbClr val="F3F2F2"/>
      </a:lt2>
      <a:accent1>
        <a:srgbClr val="DBEB00"/>
      </a:accent1>
      <a:accent2>
        <a:srgbClr val="373F26"/>
      </a:accent2>
      <a:accent3>
        <a:srgbClr val="CDB0FF"/>
      </a:accent3>
      <a:accent4>
        <a:srgbClr val="27138B"/>
      </a:accent4>
      <a:accent5>
        <a:srgbClr val="2CDE85"/>
      </a:accent5>
      <a:accent6>
        <a:srgbClr val="00414A"/>
      </a:accent6>
      <a:hlink>
        <a:srgbClr val="373F26"/>
      </a:hlink>
      <a:folHlink>
        <a:srgbClr val="373F26"/>
      </a:folHlink>
    </a:clrScheme>
    <a:fontScheme name="QT">
      <a:majorFont>
        <a:latin typeface="Titillium Web"/>
        <a:ea typeface=""/>
        <a:cs typeface=""/>
      </a:majorFont>
      <a:minorFont>
        <a:latin typeface="Titillium Web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Theme">
  <a:themeElements>
    <a:clrScheme name="QT Group 2023">
      <a:dk1>
        <a:srgbClr val="000000"/>
      </a:dk1>
      <a:lt1>
        <a:sysClr val="window" lastClr="FFFFFF"/>
      </a:lt1>
      <a:dk2>
        <a:srgbClr val="595959"/>
      </a:dk2>
      <a:lt2>
        <a:srgbClr val="F3F2F2"/>
      </a:lt2>
      <a:accent1>
        <a:srgbClr val="DBEB00"/>
      </a:accent1>
      <a:accent2>
        <a:srgbClr val="373F26"/>
      </a:accent2>
      <a:accent3>
        <a:srgbClr val="CDB0FF"/>
      </a:accent3>
      <a:accent4>
        <a:srgbClr val="27138B"/>
      </a:accent4>
      <a:accent5>
        <a:srgbClr val="2CDE85"/>
      </a:accent5>
      <a:accent6>
        <a:srgbClr val="00414A"/>
      </a:accent6>
      <a:hlink>
        <a:srgbClr val="373F26"/>
      </a:hlink>
      <a:folHlink>
        <a:srgbClr val="373F26"/>
      </a:folHlink>
    </a:clrScheme>
    <a:fontScheme name="QT">
      <a:majorFont>
        <a:latin typeface="Titillium Web"/>
        <a:ea typeface=""/>
        <a:cs typeface=""/>
      </a:majorFont>
      <a:minorFont>
        <a:latin typeface="Titillium Web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QT Group 2023">
    <a:dk1>
      <a:srgbClr val="000000"/>
    </a:dk1>
    <a:lt1>
      <a:sysClr val="window" lastClr="FFFFFF"/>
    </a:lt1>
    <a:dk2>
      <a:srgbClr val="595959"/>
    </a:dk2>
    <a:lt2>
      <a:srgbClr val="F3F2F2"/>
    </a:lt2>
    <a:accent1>
      <a:srgbClr val="DBEB00"/>
    </a:accent1>
    <a:accent2>
      <a:srgbClr val="373F26"/>
    </a:accent2>
    <a:accent3>
      <a:srgbClr val="CDB0FF"/>
    </a:accent3>
    <a:accent4>
      <a:srgbClr val="27138B"/>
    </a:accent4>
    <a:accent5>
      <a:srgbClr val="2CDE85"/>
    </a:accent5>
    <a:accent6>
      <a:srgbClr val="00414A"/>
    </a:accent6>
    <a:hlink>
      <a:srgbClr val="373F26"/>
    </a:hlink>
    <a:folHlink>
      <a:srgbClr val="373F26"/>
    </a:folHlink>
  </a:clr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546BBB4C7E19740BE589969FBC6795F" ma:contentTypeVersion="3" ma:contentTypeDescription="Create a new document." ma:contentTypeScope="" ma:versionID="b9c5ac95e03542afe2768fdb145e84b1">
  <xsd:schema xmlns:xsd="http://www.w3.org/2001/XMLSchema" xmlns:xs="http://www.w3.org/2001/XMLSchema" xmlns:p="http://schemas.microsoft.com/office/2006/metadata/properties" xmlns:ns2="868cd87d-7d15-4649-8d1a-bb49ab8c06e3" targetNamespace="http://schemas.microsoft.com/office/2006/metadata/properties" ma:root="true" ma:fieldsID="5890415dd28b0e5326fed5a51d9d64d1" ns2:_="">
    <xsd:import namespace="868cd87d-7d15-4649-8d1a-bb49ab8c06e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68cd87d-7d15-4649-8d1a-bb49ab8c06e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D1BFD0C3-9DE9-40FC-8A6F-CBECA9BB28C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68cd87d-7d15-4649-8d1a-bb49ab8c06e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72E8A700-99D0-47FF-9765-225A82100FF6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8ED5644B-5478-4941-B211-02610DEFD9B2}">
  <ds:schemaRefs>
    <ds:schemaRef ds:uri="http://schemas.microsoft.com/sharepoint/v3/contenttype/forms"/>
  </ds:schemaRefs>
</ds:datastoreItem>
</file>

<file path=docMetadata/LabelInfo.xml><?xml version="1.0" encoding="utf-8"?>
<clbl:labelList xmlns:clbl="http://schemas.microsoft.com/office/2020/mipLabelMetadata">
  <clbl:label id="{65a76536-891e-483d-a169-7e6a498e1212}" enabled="1" method="Privileged" siteId="{20d0b167-794d-448a-9d01-aaeccc1124ac}" contentBits="2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Qt Group</Template>
  <TotalTime>52716</TotalTime>
  <Words>431</Words>
  <Application>Microsoft Macintosh PowerPoint</Application>
  <PresentationFormat>Widescreen</PresentationFormat>
  <Paragraphs>62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4</vt:i4>
      </vt:variant>
    </vt:vector>
  </HeadingPairs>
  <TitlesOfParts>
    <vt:vector size="11" baseType="lpstr">
      <vt:lpstr>Titillium Web</vt:lpstr>
      <vt:lpstr>Arial</vt:lpstr>
      <vt:lpstr>Calibri</vt:lpstr>
      <vt:lpstr>Wingdings</vt:lpstr>
      <vt:lpstr>Qt Group</vt:lpstr>
      <vt:lpstr>Qt Development</vt:lpstr>
      <vt:lpstr>Qt Quality Assurance</vt:lpstr>
      <vt:lpstr>Alternative 1: During onboarding</vt:lpstr>
      <vt:lpstr>Changes &amp; interactions</vt:lpstr>
      <vt:lpstr>Alternative 2: Qt Creator Extension Mode</vt:lpstr>
      <vt:lpstr>Changes &amp; interactions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Ville Lavonius</dc:creator>
  <cp:lastModifiedBy>Ville Lavonius</cp:lastModifiedBy>
  <cp:revision>7</cp:revision>
  <dcterms:created xsi:type="dcterms:W3CDTF">2025-04-29T08:07:19Z</dcterms:created>
  <dcterms:modified xsi:type="dcterms:W3CDTF">2025-06-24T11:12:22Z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0x0101007546BBB4C7E19740BE589969FBC6795F</vt:lpwstr>
  </property>
  <property fmtid="{D5CDD505-2E9C-101B-9397-08002B2CF9AE}" pid="3" name="ClassificationContentMarkingFooterLocations">
    <vt:lpwstr>Qt Group:8\Qt Development:10\Qt Quality Assurance:8</vt:lpwstr>
  </property>
  <property fmtid="{D5CDD505-2E9C-101B-9397-08002B2CF9AE}" pid="4" name="ClassificationContentMarkingFooterText">
    <vt:lpwstr>Confidential</vt:lpwstr>
  </property>
</Properties>
</file>